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0.45093945720250522</c:v>
                </c:pt>
                <c:pt idx="1">
                  <c:v>0.54906054279749483</c:v>
                </c:pt>
                <c:pt idx="2">
                  <c:v>0</c:v>
                </c:pt>
                <c:pt idx="3">
                  <c:v>0</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0.85912240184757505</c:v>
                </c:pt>
                <c:pt idx="1">
                  <c:v>0.14087759815242501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6.471816283924843E-2</c:v>
                </c:pt>
                <c:pt idx="1">
                  <c:v>7.724425887265135E-2</c:v>
                </c:pt>
                <c:pt idx="2">
                  <c:v>0.20668058455114821</c:v>
                </c:pt>
                <c:pt idx="3">
                  <c:v>0.65135699373695199</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0.92693110647181631</c:v>
                </c:pt>
                <c:pt idx="1">
                  <c:v>2.0876826722338198E-3</c:v>
                </c:pt>
                <c:pt idx="2">
                  <c:v>1.878914405010438E-2</c:v>
                </c:pt>
                <c:pt idx="3">
                  <c:v>8.350730688935281E-3</c:v>
                </c:pt>
                <c:pt idx="4">
                  <c:v>2.0876826722338198E-3</c:v>
                </c:pt>
                <c:pt idx="5">
                  <c:v>4.1753653444676422E-2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0.26012793176972282</c:v>
                </c:pt>
                <c:pt idx="1">
                  <c:v>2.1321961620469078E-3</c:v>
                </c:pt>
                <c:pt idx="2">
                  <c:v>0.69722814498933905</c:v>
                </c:pt>
                <c:pt idx="3">
                  <c:v>4.2643923240938157E-3</c:v>
                </c:pt>
                <c:pt idx="4">
                  <c:v>2.1321961620469078E-3</c:v>
                </c:pt>
                <c:pt idx="5">
                  <c:v>1.066098081023454E-2</c:v>
                </c:pt>
                <c:pt idx="6">
                  <c:v>0</c:v>
                </c:pt>
                <c:pt idx="7">
                  <c:v>4.2643923240938157E-3</c:v>
                </c:pt>
                <c:pt idx="8">
                  <c:v>1.918976545842218E-2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2</c:v>
                </c:pt>
                <c:pt idx="2">
                  <c:v>2</c:v>
                </c:pt>
                <c:pt idx="3">
                  <c:v>47</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0">
                  <c:v>3</c:v>
                </c:pt>
                <c:pt idx="1">
                  <c:v>40</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3.9336654900041341</c:v>
                </c:pt>
                <c:pt idx="1">
                  <c:v>7.233936100032782</c:v>
                </c:pt>
                <c:pt idx="2">
                  <c:v>8.0669613852073887</c:v>
                </c:pt>
                <c:pt idx="3" formatCode="General">
                  <c:v>6.565267936140911</c:v>
                </c:pt>
                <c:pt idx="4">
                  <c:v>7.5266167784629312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4.503883593177469</c:v>
                </c:pt>
                <c:pt idx="1">
                  <c:v>7.689499552812527</c:v>
                </c:pt>
                <c:pt idx="2">
                  <c:v>8.3386185474182799</c:v>
                </c:pt>
                <c:pt idx="3" formatCode="General">
                  <c:v>6.8350548756956853</c:v>
                </c:pt>
                <c:pt idx="4">
                  <c:v>7.770551125057457</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8.1577044677298485</c:v>
                </c:pt>
                <c:pt idx="1">
                  <c:v>8.2235521347545095</c:v>
                </c:pt>
                <c:pt idx="2">
                  <c:v>8.6591284344420725</c:v>
                </c:pt>
                <c:pt idx="3">
                  <c:v>8.5200877164892983</c:v>
                </c:pt>
                <c:pt idx="4">
                  <c:v>7.0128695586859049</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6.7802757958390529</c:v>
                </c:pt>
                <c:pt idx="1">
                  <c:v>7.3393608906108776</c:v>
                </c:pt>
                <c:pt idx="2">
                  <c:v>7.8723268219443092</c:v>
                </c:pt>
                <c:pt idx="3">
                  <c:v>8.0716997595833799</c:v>
                </c:pt>
                <c:pt idx="4">
                  <c:v>6.5806743221252262</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6.9190531998915601</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0.29102108698371598</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0.16007087823163157</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1.6711171707719545</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0.16007087823163069</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0.57415771498095403</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0.8343869814430569</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6.565267936140911</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0.19947820776716885</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0.39039547743506109</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0.10883934030697517</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1.1362672114491872</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0.10883934030697517</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0.39039547743506198</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0.51365157412974582</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7.4683567479341351</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0.56062221841216875</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0.15996991026484952</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1.6700630795790428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0.15996991026484952</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0.57379555330773879</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0.87745446361551593</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6.7235349155996333</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Your Trust</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7.7646398630200713</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0.26939939051641382</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0.12077592834100193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1.2608834904654675</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0.12077592834100148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0.43321078641567734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1.6466398150426134</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4.1133151955193599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0.18436711863252242</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0.18160504430522906</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5.0630128577468625E-2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0.52857133139339041</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5.0630128577468625E-2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0.18160504430522906</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4.4247677586204404E-2</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9.4849751729107439</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0.14019730700074806</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0.27003921050669444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7.5284912934099779E-2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0.7859637686387444</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7.5284912934099779E-2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0.27003921050669533</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0.44272035574790181</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8.2027887047645702</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0.25913308820877301</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9.5773649459715671E-2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0.99986325987432512</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9.5773649459715671E-2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0.34353019322855793</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0.31992314759780172</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8.4598782016965366</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0.41873166320318944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0.13261604560442741</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1.3844926283764458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0.1326160456044283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0.4756800647015007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1.7594610573400473</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7.0128695586859049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0.18909703916071408</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0.22917424971577915</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6.3892067393531704E-2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0.66702408381209821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6.3892067393531704E-2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0.22917424971577915</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0.33550318994909389</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9.3140123445433076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Your Trust</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8.2014183191744117</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3.9256570657590473E-2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0.19109809577915904</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5.3276720353355955E-2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0.55620137259493418</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5.3276720353355955E-2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0.19109809577915904</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4.0553713465412145E-2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9.5103004700292519</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0.50941289644280463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0.16958282419529525</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1.7704205319013511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0.16958282419529525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0.60827608316793391</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0.6298122832391666</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6.4532155277316647</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8.2163458947982271E-2</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0.42135496595905231</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0.1174706142380435</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1.226376481987292</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0.11747061423804439</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0.42135496595905231</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0.20978359615350506</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8.121848845457043</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8.3004613130425398E-2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0.2924938966876347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8.1545111558301464E-2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0.85131935067165543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8.1545111558302352E-2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0.2924938966876347</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0.40578738117149626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8.5403566386611107</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0.22743935252790592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0.3743469684427021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0.10436513598699904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1.089557155583595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0.10436513598699904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0.37434696844270121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0.36400803005851046</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8.381370113992995</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Your Trust</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8.6668461482208929</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3.8801969291224481E-2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0.23560468442816429</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6.5684824514033124E-2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0.68574021281813557</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6.5684824514033124E-2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0.23560468442816429</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0.26329794218172076</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8.6259476312346504</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9.1393169598919854E-2</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6.1929375413299681E-2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0.64653385907329408</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6.1929375413299681E-2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0.2221342762050984</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0.12815832188039522</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8.9194488909338876</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7.5397139809659564E-2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0.24084804827080575</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6.7146635151216216E-2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0.70100130767310986</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6.7146635151216216E-2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0.24084804827080575</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0.16397990416649932</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8.4551419224941391</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Your Trust</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8.6106463381166378</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0.32532838237301931</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9.8460111826061514E-2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1.0279095443617212</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9.8460111826058849E-2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0.35316625639434562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0.6882024818795518</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7.6575709280970958</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0.18064288028497977</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0.25991549583570439</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7.2462496974043944E-2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0.75649814799607995</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7.2462496974043944E-2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0.25991549583570439</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0.17315392758918335</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8.7764107964001354</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0.12479660930379666</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0.18730341722054966</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5.2218792342229037E-2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0.54515675483330739</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5.2218792342229037E-2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0.18730341722054966</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0.24351995836721052</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9.1717688287537964</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0.23860768529768794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7.3019111966502237E-2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0.7623091292419204</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7.3019111966502237E-2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0.26191201635040073</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0.18091052631450921</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8.8368347992155272</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Your Trust</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8.3163243141505454</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0.31034963225745749</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0.3032204924606372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8.4535606262142515E-2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0.88253968946094918</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8.4535606262143403E-2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0.3032204924606372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0.60587277406541062</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7.9352180172087854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0.17711219484611185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6.0167850475894014E-2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0.62814378961055084</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6.0167850475894014E-2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0.21581586810915887</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0.31131648377626675</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8.787075133588969</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0.24309405624439684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0.27887992388493377</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7.7749637726130416E-2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0.81169514443108781</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7.7749637726130416E-2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0.27887992388493377</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0.49235346388341839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7.1569050896602526</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0.25500214791337505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8.1372163142309439E-2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0.84951379384072379</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8.1372163142308551E-2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0.29187354857414149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0.33219240417397167</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7.5266167784629312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9.6233427522243176E-2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0.22053334892329701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6.1483048856508127E-2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0.64187427338808778</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6.1483048856509015E-2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0.22053334892329701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0.54411655108743062</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8.4478125193981715</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0.12223029031850174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0.19938668754094735</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5.5587517766673145E-2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0.58032576847647732</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5.5587517766673145E-2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0.19938668754094735</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0.44366414659113929</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8.8077156528645482</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3.1526276954322086E-2</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0.13064275087059407</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3.6422222188804199E-2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0.38024281224536693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3.6422222188804199E-2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0.13064275087059407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8.2814867257347657E-2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9.5529270078701671</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7.9914902568021828</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0.32921587734115931</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0.39024378507584956</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0.10879704961135861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1.1358257026101741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0.1087970496113595</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0.39024378507584956</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0.23176058665572441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8.482379715167669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0.1481224952760396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0.21192497471376548</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2.2124665527673884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0.21192497471376548</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0.40252094884663592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8.6591284344420725</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6.1443388650556763E-2</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0.59236253927675353</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0.16514624713645976</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1.7241032992830192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0.16514624713645887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0.51713481271793782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8.5200877164892983</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0.38415515144933465</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0.60540861572407323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0.16878339571064327</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1.7620746123795321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0.16878339571064238</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0.4773306131751287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8.0669613852073887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1.243442307635088</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0.48136792969966979</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0.13420177984044734</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1.4010474679535596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0.13420177984044734</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0.48136792969966891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0.2617614341691521</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7.9050313979107338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0.62242217203568106</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0.18323359518554394</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1.9129326368394635</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0.18323359518554483</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0.65723998944542927</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0.58784442483942456</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6.3153528915959347</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8.1906283012421781</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0.47665467807368689</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0.56998391868255016</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0.15890725502913305</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1.6589691102659696</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0.15890725502913305</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0.56998391868254927</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0.37498347208545546</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8.2235521347545095</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0.64181847944584014</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0.55533262430161034</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0.15482258369650914</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1.6163257233094175</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0.15482258369650914</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0.55533262430161034</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0.6790606045972627</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8.1577044677298485</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Your Trust</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6.9963418199186513</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0.19495454173822235</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8.7543877936224312E-2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0.91394561728768231</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8.7543877936224312E-2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0.3140108523906493</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0.57099392368048107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6.7581361784757812</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1.1646605254774069</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0.38468905927639785</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0.10724843358852354</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1.1196583718921644</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0.10724843358852354</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0.38468905927639696</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0.37077150136357062</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8.4935984926553338</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0.21753265328300753</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0.34106887861972179</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9.5087453348854822E-2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0.99269947020786731</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9.5087453348854822E-2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0.34106887861972179</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0.50290783566112029</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6.011691340169862</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0.12823113333903091</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8.4002601543230249E-2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0.87697519610826546</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8.4002601543230249E-2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0.30130865955970076</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0.59737092816304571</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6.9143561901116222</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0.13504641306262988</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0.11451404424709333</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1.1955103123688637</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0.11451404424709288</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0.41075005462890068</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0.69104297995177344</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3.9336654900041341</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4.3652189738641489E-2</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0.46792419607768121</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0.13045376741906001</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1.3619187520819356</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0.13045376741906001</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0.46792419607768121</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0.69938358809223633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6.2790147886463332</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0.28779998898399661</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0.12832350446963936</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3.5775633632123771E-2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0.37349251980348441</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3.5775633632123771E-2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0.12832350446963936</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0.22965363696575203</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9.0253873760503751</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0.2838123847574785</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0.11376043684872617</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1.1876427584618776</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0.11376043684872883</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0.40804694269112929</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0.49312212136590716</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7.7937072581799889</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1.7655731540303208</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0.38799674404241635</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0.10817059137129714</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1.1292855678067495</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0.10817059137129803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0.38799674404241635</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0.37014990133882897</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6.5666956544243922</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0.87547650123496457</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0.39057939591798174</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0.10889061540494183</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1.1368025161691513</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0.10889061540494183</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0.39057939591798174</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0.18813528547574343</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8.1312612890577292</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0.30662906168816928</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0.13095910925040677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1.3671944488282879</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0.13095910925040677</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0.46973680505674942</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0.9573108933415071</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7.233936100032782</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0.25181776429549263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0.33152968584585096</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9.2427997723522282E-2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0.96493513225022731</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9.2427997723522282E-2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0.33152968584585096</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0.96608610874928758</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6.8146516812154809</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9.068812637594176</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4.0298176919170814E-2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0.22360158494254989</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6.2338450118929245E-2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0.65080454073792993</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6.2338450118929245E-2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0.22360158494254989</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0.14233772773713227</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9.068812637594176</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Your Trust</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9.2330755973527445</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0.21421141289729384</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0.19383883244092637</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5.4040817243469874E-2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0.56417843530181599</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5.4040817243469874E-2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0.19383883244092637</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0.13171152544155085</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9.2330755973527445</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Your Trust</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8.2638661363480921</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0.20772529597496359</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7.4775623561553317E-2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0.78064686012448803</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7.4775623561553317E-2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0.26821244210487372</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0.37645831008027208</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8.2638661363480921</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Diana, Princess Of Wales Hospital (87)</c:v>
                </c:pt>
                <c:pt idx="2">
                  <c:v>Goole &amp; District Hospital (Acute) (46)</c:v>
                </c:pt>
                <c:pt idx="3">
                  <c:v>Scunthorpe General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Diana, Princess Of Wales Hospital (87)</c:v>
                </c:pt>
                <c:pt idx="2">
                  <c:v>Goole &amp; District Hospital (Acute) (46)</c:v>
                </c:pt>
                <c:pt idx="3">
                  <c:v>Scunthorpe General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Diana, Princess Of Wales Hospital (87)</c:v>
                </c:pt>
                <c:pt idx="2">
                  <c:v>Goole &amp; District Hospital (Acute) (46)</c:v>
                </c:pt>
                <c:pt idx="3">
                  <c:v>Scunthorpe General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Diana, Princess Of Wales Hospital (87)</c:v>
                </c:pt>
                <c:pt idx="2">
                  <c:v>Goole &amp; District Hospital (Acute) (46)</c:v>
                </c:pt>
                <c:pt idx="3">
                  <c:v>Scunthorpe General Hospital (-)</c:v>
                </c:pt>
              </c:strCache>
            </c:strRef>
          </c:cat>
          <c:val>
            <c:numRef>
              <c:f>Sheet1!$G$2:$G$5</c:f>
              <c:numCache>
                <c:formatCode>0.0;;</c:formatCode>
                <c:ptCount val="4"/>
                <c:pt idx="0">
                  <c:v>6.7235349155996333</c:v>
                </c:pt>
                <c:pt idx="1">
                  <c:v>6.355779608366916</c:v>
                </c:pt>
                <c:pt idx="2">
                  <c:v>6.6305047932893943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Diana, Princess Of Wales Hospital (87)</c:v>
                </c:pt>
                <c:pt idx="2">
                  <c:v>Goole &amp; District Hospital (Acute) (46)</c:v>
                </c:pt>
                <c:pt idx="3">
                  <c:v>Scunthorpe General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Diana, Princess Of Wales Hospital (87)</c:v>
                </c:pt>
                <c:pt idx="2">
                  <c:v>Goole &amp; District Hospital (Acute) (46)</c:v>
                </c:pt>
                <c:pt idx="3">
                  <c:v>Scunthorpe General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(159)</c:v>
                </c:pt>
                <c:pt idx="1">
                  <c:v>Diana, Princess Of Wales Hospital (87)</c:v>
                </c:pt>
                <c:pt idx="2">
                  <c:v>Goole &amp; District Hospital (Acute) (46)</c:v>
                </c:pt>
                <c:pt idx="3">
                  <c:v>Scunthorpe General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3.2764650844003667</c:v>
                </c:pt>
                <c:pt idx="1">
                  <c:v>3.644220391633084</c:v>
                </c:pt>
                <c:pt idx="2">
                  <c:v>3.3694952067106057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(161)</c:v>
                </c:pt>
                <c:pt idx="1">
                  <c:v>Diana, Princess Of Wales Hospital (87)</c:v>
                </c:pt>
                <c:pt idx="2">
                  <c:v>Goole &amp; District Hospital (Acute) (47)</c:v>
                </c:pt>
                <c:pt idx="3">
                  <c:v>Scunthorpe General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(161)</c:v>
                </c:pt>
                <c:pt idx="1">
                  <c:v>Diana, Princess Of Wales Hospital (87)</c:v>
                </c:pt>
                <c:pt idx="2">
                  <c:v>Goole &amp; District Hospital (Acute) (47)</c:v>
                </c:pt>
                <c:pt idx="3">
                  <c:v>Scunthorpe General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(161)</c:v>
                </c:pt>
                <c:pt idx="1">
                  <c:v>Diana, Princess Of Wales Hospital (87)</c:v>
                </c:pt>
                <c:pt idx="2">
                  <c:v>Goole &amp; District Hospital (Acute) (47)</c:v>
                </c:pt>
                <c:pt idx="3">
                  <c:v>Scunthorpe General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(161)</c:v>
                </c:pt>
                <c:pt idx="1">
                  <c:v>Diana, Princess Of Wales Hospital (87)</c:v>
                </c:pt>
                <c:pt idx="2">
                  <c:v>Goole &amp; District Hospital (Acute) (47)</c:v>
                </c:pt>
                <c:pt idx="3">
                  <c:v>Scunthorpe General Hospital (-)</c:v>
                </c:pt>
              </c:strCache>
            </c:strRef>
          </c:cat>
          <c:val>
            <c:numRef>
              <c:f>Sheet1!$G$2:$G$5</c:f>
              <c:numCache>
                <c:formatCode>0.0;;</c:formatCode>
                <c:ptCount val="4"/>
                <c:pt idx="0">
                  <c:v>7.4683567479341351</c:v>
                </c:pt>
                <c:pt idx="1">
                  <c:v>7.22327304398984</c:v>
                </c:pt>
                <c:pt idx="2">
                  <c:v>7.9199797066691264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(161)</c:v>
                </c:pt>
                <c:pt idx="1">
                  <c:v>Diana, Princess Of Wales Hospital (87)</c:v>
                </c:pt>
                <c:pt idx="2">
                  <c:v>Goole &amp; District Hospital (Acute) (47)</c:v>
                </c:pt>
                <c:pt idx="3">
                  <c:v>Scunthorpe General Hospital (-)</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(161)</c:v>
                </c:pt>
                <c:pt idx="1">
                  <c:v>Diana, Princess Of Wales Hospital (87)</c:v>
                </c:pt>
                <c:pt idx="2">
                  <c:v>Goole &amp; District Hospital (Acute) (47)</c:v>
                </c:pt>
                <c:pt idx="3">
                  <c:v>Scunthorpe General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(161)</c:v>
                </c:pt>
                <c:pt idx="1">
                  <c:v>Diana, Princess Of Wales Hospital (87)</c:v>
                </c:pt>
                <c:pt idx="2">
                  <c:v>Goole &amp; District Hospital (Acute) (47)</c:v>
                </c:pt>
                <c:pt idx="3">
                  <c:v>Scunthorpe General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2.5316432520658649</c:v>
                </c:pt>
                <c:pt idx="1">
                  <c:v>2.77672695601016</c:v>
                </c:pt>
                <c:pt idx="2">
                  <c:v>2.0800202933308736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Diana, Princess Of Wales Hospital (255)</c:v>
                </c:pt>
                <c:pt idx="2">
                  <c:v>Goole &amp; District Hospital (Acute) (60)</c:v>
                </c:pt>
                <c:pt idx="3">
                  <c:v>Scunthorpe General Hospital (143)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Diana, Princess Of Wales Hospital (255)</c:v>
                </c:pt>
                <c:pt idx="2">
                  <c:v>Goole &amp; District Hospital (Acute) (60)</c:v>
                </c:pt>
                <c:pt idx="3">
                  <c:v>Scunthorpe General Hospital (143)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Diana, Princess Of Wales Hospital (255)</c:v>
                </c:pt>
                <c:pt idx="2">
                  <c:v>Goole &amp; District Hospital (Acute) (60)</c:v>
                </c:pt>
                <c:pt idx="3">
                  <c:v>Scunthorpe General Hospital (143)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Diana, Princess Of Wales Hospital (255)</c:v>
                </c:pt>
                <c:pt idx="2">
                  <c:v>Goole &amp; District Hospital (Acute) (60)</c:v>
                </c:pt>
                <c:pt idx="3">
                  <c:v>Scunthorpe General Hospital (143)</c:v>
                </c:pt>
              </c:strCache>
            </c:strRef>
          </c:cat>
          <c:val>
            <c:numRef>
              <c:f>Sheet1!$G$2:$G$5</c:f>
              <c:numCache>
                <c:formatCode>0.0;;</c:formatCode>
                <c:ptCount val="4"/>
                <c:pt idx="0">
                  <c:v>6.565267936140911</c:v>
                </c:pt>
                <c:pt idx="1">
                  <c:v>6.0593082778434706</c:v>
                </c:pt>
                <c:pt idx="2">
                  <c:v>0</c:v>
                </c:pt>
                <c:pt idx="3">
                  <c:v>6.57765889646641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Diana, Princess Of Wales Hospital (255)</c:v>
                </c:pt>
                <c:pt idx="2">
                  <c:v>Goole &amp; District Hospital (Acute) (60)</c:v>
                </c:pt>
                <c:pt idx="3">
                  <c:v>Scunthorpe General Hospital (143)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Diana, Princess Of Wales Hospital (255)</c:v>
                </c:pt>
                <c:pt idx="2">
                  <c:v>Goole &amp; District Hospital (Acute) (60)</c:v>
                </c:pt>
                <c:pt idx="3">
                  <c:v>Scunthorpe General Hospital (143)</c:v>
                </c:pt>
              </c:strCache>
            </c:strRef>
          </c:cat>
          <c:val>
            <c:numRef>
              <c:f>Sheet1!$I$2:$I$5</c:f>
              <c:numCache>
                <c:formatCode>0.0;;</c:formatCode>
                <c:ptCount val="4"/>
                <c:pt idx="0">
                  <c:v>0</c:v>
                </c:pt>
                <c:pt idx="1">
                  <c:v>0</c:v>
                </c:pt>
                <c:pt idx="2">
                  <c:v>9.4452278735567248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(458)</c:v>
                </c:pt>
                <c:pt idx="1">
                  <c:v>Diana, Princess Of Wales Hospital (255)</c:v>
                </c:pt>
                <c:pt idx="2">
                  <c:v>Goole &amp; District Hospital (Acute) (60)</c:v>
                </c:pt>
                <c:pt idx="3">
                  <c:v>Scunthorpe General Hospital (143)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3.434732063859089</c:v>
                </c:pt>
                <c:pt idx="1">
                  <c:v>3.9406917221565294</c:v>
                </c:pt>
                <c:pt idx="2">
                  <c:v>0.55477212644327523</c:v>
                </c:pt>
                <c:pt idx="3">
                  <c:v>3.42234110353359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Sheet1!$G$2:$G$5</c:f>
              <c:numCache>
                <c:formatCode>0.0;;</c:formatCode>
                <c:ptCount val="4"/>
                <c:pt idx="0">
                  <c:v>8.4598782016965366</c:v>
                </c:pt>
                <c:pt idx="1">
                  <c:v>8.1621949019502349</c:v>
                </c:pt>
                <c:pt idx="2">
                  <c:v>0</c:v>
                </c:pt>
                <c:pt idx="3">
                  <c:v>8.4822039105034612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Sheet1!$H$2:$H$5</c:f>
              <c:numCache>
                <c:formatCode>0.0;;</c:formatCode>
                <c:ptCount val="4"/>
                <c:pt idx="0">
                  <c:v>0</c:v>
                </c:pt>
                <c:pt idx="1">
                  <c:v>0</c:v>
                </c:pt>
                <c:pt idx="2">
                  <c:v>9.4880179511135605</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1.5401217983034634</c:v>
                </c:pt>
                <c:pt idx="1">
                  <c:v>1.8378050980497651</c:v>
                </c:pt>
                <c:pt idx="2">
                  <c:v>0.5119820488864395</c:v>
                </c:pt>
                <c:pt idx="3">
                  <c:v>1.5177960894965388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Sheet1!$G$2:$G$5</c:f>
              <c:numCache>
                <c:formatCode>0.0;;</c:formatCode>
                <c:ptCount val="4"/>
                <c:pt idx="0">
                  <c:v>7.0128695586859049</c:v>
                </c:pt>
                <c:pt idx="1">
                  <c:v>6.9305548570608568</c:v>
                </c:pt>
                <c:pt idx="2">
                  <c:v>0</c:v>
                </c:pt>
                <c:pt idx="3">
                  <c:v>6.1343602946783173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Sheet1!$J$2:$J$5</c:f>
              <c:numCache>
                <c:formatCode>0.0;;</c:formatCode>
                <c:ptCount val="4"/>
                <c:pt idx="0">
                  <c:v>0</c:v>
                </c:pt>
                <c:pt idx="1">
                  <c:v>0</c:v>
                </c:pt>
                <c:pt idx="2">
                  <c:v>9.4449049341606184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2.9871304413140951</c:v>
                </c:pt>
                <c:pt idx="1">
                  <c:v>3.0694451429391432</c:v>
                </c:pt>
                <c:pt idx="2">
                  <c:v>0.55509506583938162</c:v>
                </c:pt>
                <c:pt idx="3">
                  <c:v>3.8656397053216827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Sheet1!$G$2:$G$5</c:f>
              <c:numCache>
                <c:formatCode>0.0;;</c:formatCode>
                <c:ptCount val="4"/>
                <c:pt idx="0">
                  <c:v>8.2027887047645702</c:v>
                </c:pt>
                <c:pt idx="1">
                  <c:v>8.1065989138254775</c:v>
                </c:pt>
                <c:pt idx="2">
                  <c:v>8.8921655527074392</c:v>
                </c:pt>
                <c:pt idx="3">
                  <c:v>7.7421913807938587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1.7972112952354298</c:v>
                </c:pt>
                <c:pt idx="1">
                  <c:v>1.8934010861745225</c:v>
                </c:pt>
                <c:pt idx="2">
                  <c:v>1.1078344472925608</c:v>
                </c:pt>
                <c:pt idx="3">
                  <c:v>2.2578086192061413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Sheet1!$G$2:$G$5</c:f>
              <c:numCache>
                <c:formatCode>0.0;;</c:formatCode>
                <c:ptCount val="4"/>
                <c:pt idx="0">
                  <c:v>0</c:v>
                </c:pt>
                <c:pt idx="1">
                  <c:v>0</c:v>
                </c:pt>
                <c:pt idx="2">
                  <c:v>9.4444098411709749</c:v>
                </c:pt>
                <c:pt idx="3">
                  <c:v>9.3676672955739608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Sheet1!$I$2:$I$5</c:f>
              <c:numCache>
                <c:formatCode>0.0;;</c:formatCode>
                <c:ptCount val="4"/>
                <c:pt idx="0">
                  <c:v>9.4849751729107439</c:v>
                </c:pt>
                <c:pt idx="1">
                  <c:v>9.6197301982006174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0.51502482708925612</c:v>
                </c:pt>
                <c:pt idx="1">
                  <c:v>0.38026980179938263</c:v>
                </c:pt>
                <c:pt idx="2">
                  <c:v>0.55559015882902507</c:v>
                </c:pt>
                <c:pt idx="3">
                  <c:v>0.63233270442603917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Sheet1!$G$2:$G$5</c:f>
              <c:numCache>
                <c:formatCode>0.0;;</c:formatCode>
                <c:ptCount val="4"/>
                <c:pt idx="0">
                  <c:v>4.1133151955193599</c:v>
                </c:pt>
                <c:pt idx="1">
                  <c:v>3.7061899633658699</c:v>
                </c:pt>
                <c:pt idx="2">
                  <c:v>0</c:v>
                </c:pt>
                <c:pt idx="3">
                  <c:v>3.817810580421559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(469)</c:v>
                </c:pt>
                <c:pt idx="1">
                  <c:v>Diana, Princess Of Wales Hospital (266)</c:v>
                </c:pt>
                <c:pt idx="2">
                  <c:v>Goole &amp; District Hospital (Acute) (59)</c:v>
                </c:pt>
                <c:pt idx="3">
                  <c:v>Scunthorpe General Hospital (144)</c:v>
                </c:pt>
              </c:strCache>
            </c:strRef>
          </c:cat>
          <c:val>
            <c:numRef>
              <c:f>Sheet1!$J$2:$J$5</c:f>
              <c:numCache>
                <c:formatCode>0.0;;</c:formatCode>
                <c:ptCount val="4"/>
                <c:pt idx="0">
                  <c:v>0</c:v>
                </c:pt>
                <c:pt idx="1">
                  <c:v>0</c:v>
                </c:pt>
                <c:pt idx="2">
                  <c:v>6.9040717405712737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5.8866848044806401</c:v>
                </c:pt>
                <c:pt idx="1">
                  <c:v>6.2938100366341301</c:v>
                </c:pt>
                <c:pt idx="2">
                  <c:v>3.0959282594287263</c:v>
                </c:pt>
                <c:pt idx="3">
                  <c:v>6.1821894195784406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Diana, Princess Of Wales Hospital (268)</c:v>
                </c:pt>
                <c:pt idx="2">
                  <c:v>Goole &amp; District Hospital (Acute) (60)</c:v>
                </c:pt>
                <c:pt idx="3">
                  <c:v>Scunthorpe General Hospital (144)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Diana, Princess Of Wales Hospital (268)</c:v>
                </c:pt>
                <c:pt idx="2">
                  <c:v>Goole &amp; District Hospital (Acute) (60)</c:v>
                </c:pt>
                <c:pt idx="3">
                  <c:v>Scunthorpe General Hospital (144)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Diana, Princess Of Wales Hospital (268)</c:v>
                </c:pt>
                <c:pt idx="2">
                  <c:v>Goole &amp; District Hospital (Acute) (60)</c:v>
                </c:pt>
                <c:pt idx="3">
                  <c:v>Scunthorpe General Hospital (144)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Diana, Princess Of Wales Hospital (268)</c:v>
                </c:pt>
                <c:pt idx="2">
                  <c:v>Goole &amp; District Hospital (Acute) (60)</c:v>
                </c:pt>
                <c:pt idx="3">
                  <c:v>Scunthorpe General Hospital (144)</c:v>
                </c:pt>
              </c:strCache>
            </c:strRef>
          </c:cat>
          <c:val>
            <c:numRef>
              <c:f>Sheet1!$G$2:$G$5</c:f>
              <c:numCache>
                <c:formatCode>0.0;;</c:formatCode>
                <c:ptCount val="4"/>
                <c:pt idx="0">
                  <c:v>0</c:v>
                </c:pt>
                <c:pt idx="1">
                  <c:v>9.3744289947317228</c:v>
                </c:pt>
                <c:pt idx="2">
                  <c:v>0</c:v>
                </c:pt>
                <c:pt idx="3">
                  <c:v>9.0160463201210401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Diana, Princess Of Wales Hospital (268)</c:v>
                </c:pt>
                <c:pt idx="2">
                  <c:v>Goole &amp; District Hospital (Acute) (60)</c:v>
                </c:pt>
                <c:pt idx="3">
                  <c:v>Scunthorpe General Hospital (144)</c:v>
                </c:pt>
              </c:strCache>
            </c:strRef>
          </c:cat>
          <c:val>
            <c:numRef>
              <c:f>Sheet1!$H$2:$H$5</c:f>
              <c:numCache>
                <c:formatCode>0.0;;</c:formatCode>
                <c:ptCount val="4"/>
                <c:pt idx="0">
                  <c:v>9.3140123445433076</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Diana, Princess Of Wales Hospital (268)</c:v>
                </c:pt>
                <c:pt idx="2">
                  <c:v>Goole &amp; District Hospital (Acute) (60)</c:v>
                </c:pt>
                <c:pt idx="3">
                  <c:v>Scunthorpe General Hospital (144)</c:v>
                </c:pt>
              </c:strCache>
            </c:strRef>
          </c:cat>
          <c:val>
            <c:numRef>
              <c:f>Sheet1!$I$2:$I$5</c:f>
              <c:numCache>
                <c:formatCode>0.0;;</c:formatCode>
                <c:ptCount val="4"/>
                <c:pt idx="0">
                  <c:v>0</c:v>
                </c:pt>
                <c:pt idx="1">
                  <c:v>0</c:v>
                </c:pt>
                <c:pt idx="2">
                  <c:v>9.6301974828840642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Diana, Princess Of Wales Hospital (268)</c:v>
                </c:pt>
                <c:pt idx="2">
                  <c:v>Goole &amp; District Hospital (Acute) (60)</c:v>
                </c:pt>
                <c:pt idx="3">
                  <c:v>Scunthorpe General Hospital (144)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0.68598765545669238</c:v>
                </c:pt>
                <c:pt idx="1">
                  <c:v>0.62557100526827725</c:v>
                </c:pt>
                <c:pt idx="2">
                  <c:v>0.36980251711593581</c:v>
                </c:pt>
                <c:pt idx="3">
                  <c:v>0.98395367987895987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(346)</c:v>
                </c:pt>
                <c:pt idx="1">
                  <c:v>Diana, Princess Of Wales Hospital (196)</c:v>
                </c:pt>
                <c:pt idx="2">
                  <c:v>Goole &amp; District Hospital (Acute) (46)</c:v>
                </c:pt>
                <c:pt idx="3">
                  <c:v>Scunthorpe General Hospital (104)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(346)</c:v>
                </c:pt>
                <c:pt idx="1">
                  <c:v>Diana, Princess Of Wales Hospital (196)</c:v>
                </c:pt>
                <c:pt idx="2">
                  <c:v>Goole &amp; District Hospital (Acute) (46)</c:v>
                </c:pt>
                <c:pt idx="3">
                  <c:v>Scunthorpe General Hospital (104)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(346)</c:v>
                </c:pt>
                <c:pt idx="1">
                  <c:v>Diana, Princess Of Wales Hospital (196)</c:v>
                </c:pt>
                <c:pt idx="2">
                  <c:v>Goole &amp; District Hospital (Acute) (46)</c:v>
                </c:pt>
                <c:pt idx="3">
                  <c:v>Scunthorpe General Hospital (104)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(346)</c:v>
                </c:pt>
                <c:pt idx="1">
                  <c:v>Diana, Princess Of Wales Hospital (196)</c:v>
                </c:pt>
                <c:pt idx="2">
                  <c:v>Goole &amp; District Hospital (Acute) (46)</c:v>
                </c:pt>
                <c:pt idx="3">
                  <c:v>Scunthorpe General Hospital (104)</c:v>
                </c:pt>
              </c:strCache>
            </c:strRef>
          </c:cat>
          <c:val>
            <c:numRef>
              <c:f>Sheet1!$G$2:$G$5</c:f>
              <c:numCache>
                <c:formatCode>0.0;;</c:formatCode>
                <c:ptCount val="4"/>
                <c:pt idx="0">
                  <c:v>8.381370113992995</c:v>
                </c:pt>
                <c:pt idx="1">
                  <c:v>8.2866405481152761</c:v>
                </c:pt>
                <c:pt idx="2">
                  <c:v>0</c:v>
                </c:pt>
                <c:pt idx="3">
                  <c:v>8.4158461394615944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(346)</c:v>
                </c:pt>
                <c:pt idx="1">
                  <c:v>Diana, Princess Of Wales Hospital (196)</c:v>
                </c:pt>
                <c:pt idx="2">
                  <c:v>Goole &amp; District Hospital (Acute) (46)</c:v>
                </c:pt>
                <c:pt idx="3">
                  <c:v>Scunthorpe General Hospital (104)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(346)</c:v>
                </c:pt>
                <c:pt idx="1">
                  <c:v>Diana, Princess Of Wales Hospital (196)</c:v>
                </c:pt>
                <c:pt idx="2">
                  <c:v>Goole &amp; District Hospital (Acute) (46)</c:v>
                </c:pt>
                <c:pt idx="3">
                  <c:v>Scunthorpe General Hospital (104)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(346)</c:v>
                </c:pt>
                <c:pt idx="1">
                  <c:v>Diana, Princess Of Wales Hospital (196)</c:v>
                </c:pt>
                <c:pt idx="2">
                  <c:v>Goole &amp; District Hospital (Acute) (46)</c:v>
                </c:pt>
                <c:pt idx="3">
                  <c:v>Scunthorpe General Hospital (104)</c:v>
                </c:pt>
              </c:strCache>
            </c:strRef>
          </c:cat>
          <c:val>
            <c:numRef>
              <c:f>Sheet1!$J$2:$J$5</c:f>
              <c:numCache>
                <c:formatCode>0.0;;</c:formatCode>
                <c:ptCount val="4"/>
                <c:pt idx="0">
                  <c:v>0</c:v>
                </c:pt>
                <c:pt idx="1">
                  <c:v>0</c:v>
                </c:pt>
                <c:pt idx="2">
                  <c:v>9.6276052217711054</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1.618629886007005</c:v>
                </c:pt>
                <c:pt idx="1">
                  <c:v>1.7133594518847239</c:v>
                </c:pt>
                <c:pt idx="2">
                  <c:v>0.37239477822889455</c:v>
                </c:pt>
                <c:pt idx="3">
                  <c:v>1.5841538605384056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Diana, Princess Of Wales Hospital (184)</c:v>
                </c:pt>
                <c:pt idx="2">
                  <c:v>Goole &amp; District Hospital (Acute) (39)</c:v>
                </c:pt>
                <c:pt idx="3">
                  <c:v>Scunthorpe General Hospital (89)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Diana, Princess Of Wales Hospital (184)</c:v>
                </c:pt>
                <c:pt idx="2">
                  <c:v>Goole &amp; District Hospital (Acute) (39)</c:v>
                </c:pt>
                <c:pt idx="3">
                  <c:v>Scunthorpe General Hospital (89)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Diana, Princess Of Wales Hospital (184)</c:v>
                </c:pt>
                <c:pt idx="2">
                  <c:v>Goole &amp; District Hospital (Acute) (39)</c:v>
                </c:pt>
                <c:pt idx="3">
                  <c:v>Scunthorpe General Hospital (89)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Diana, Princess Of Wales Hospital (184)</c:v>
                </c:pt>
                <c:pt idx="2">
                  <c:v>Goole &amp; District Hospital (Acute) (39)</c:v>
                </c:pt>
                <c:pt idx="3">
                  <c:v>Scunthorpe General Hospital (89)</c:v>
                </c:pt>
              </c:strCache>
            </c:strRef>
          </c:cat>
          <c:val>
            <c:numRef>
              <c:f>Sheet1!$G$2:$G$5</c:f>
              <c:numCache>
                <c:formatCode>0.0;;</c:formatCode>
                <c:ptCount val="4"/>
                <c:pt idx="0">
                  <c:v>8.5403566386611107</c:v>
                </c:pt>
                <c:pt idx="1">
                  <c:v>8.6114092328852241</c:v>
                </c:pt>
                <c:pt idx="2">
                  <c:v>0</c:v>
                </c:pt>
                <c:pt idx="3">
                  <c:v>8.4875944746517842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Diana, Princess Of Wales Hospital (184)</c:v>
                </c:pt>
                <c:pt idx="2">
                  <c:v>Goole &amp; District Hospital (Acute) (39)</c:v>
                </c:pt>
                <c:pt idx="3">
                  <c:v>Scunthorpe General Hospital (89)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Diana, Princess Of Wales Hospital (184)</c:v>
                </c:pt>
                <c:pt idx="2">
                  <c:v>Goole &amp; District Hospital (Acute) (39)</c:v>
                </c:pt>
                <c:pt idx="3">
                  <c:v>Scunthorpe General Hospital (89)</c:v>
                </c:pt>
              </c:strCache>
            </c:strRef>
          </c:cat>
          <c:val>
            <c:numRef>
              <c:f>Sheet1!$I$2:$I$5</c:f>
              <c:numCache>
                <c:formatCode>0.0;;</c:formatCode>
                <c:ptCount val="4"/>
                <c:pt idx="0">
                  <c:v>0</c:v>
                </c:pt>
                <c:pt idx="1">
                  <c:v>0</c:v>
                </c:pt>
                <c:pt idx="2">
                  <c:v>9.3930928443426609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(312)</c:v>
                </c:pt>
                <c:pt idx="1">
                  <c:v>Diana, Princess Of Wales Hospital (184)</c:v>
                </c:pt>
                <c:pt idx="2">
                  <c:v>Goole &amp; District Hospital (Acute) (39)</c:v>
                </c:pt>
                <c:pt idx="3">
                  <c:v>Scunthorpe General Hospital (89)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1.4596433613388893</c:v>
                </c:pt>
                <c:pt idx="1">
                  <c:v>1.3885907671147759</c:v>
                </c:pt>
                <c:pt idx="2">
                  <c:v>0.6069071556573391</c:v>
                </c:pt>
                <c:pt idx="3">
                  <c:v>1.5124055253482158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(181)</c:v>
                </c:pt>
                <c:pt idx="1">
                  <c:v>Diana, Princess Of Wales Hospital (108)</c:v>
                </c:pt>
                <c:pt idx="2">
                  <c:v>Goole &amp; District Hospital (Acute) (-)</c:v>
                </c:pt>
                <c:pt idx="3">
                  <c:v>Scunthorpe General Hospital (54)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(181)</c:v>
                </c:pt>
                <c:pt idx="1">
                  <c:v>Diana, Princess Of Wales Hospital (108)</c:v>
                </c:pt>
                <c:pt idx="2">
                  <c:v>Goole &amp; District Hospital (Acute) (-)</c:v>
                </c:pt>
                <c:pt idx="3">
                  <c:v>Scunthorpe General Hospital (54)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(181)</c:v>
                </c:pt>
                <c:pt idx="1">
                  <c:v>Diana, Princess Of Wales Hospital (108)</c:v>
                </c:pt>
                <c:pt idx="2">
                  <c:v>Goole &amp; District Hospital (Acute) (-)</c:v>
                </c:pt>
                <c:pt idx="3">
                  <c:v>Scunthorpe General Hospital (54)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(181)</c:v>
                </c:pt>
                <c:pt idx="1">
                  <c:v>Diana, Princess Of Wales Hospital (108)</c:v>
                </c:pt>
                <c:pt idx="2">
                  <c:v>Goole &amp; District Hospital (Acute) (-)</c:v>
                </c:pt>
                <c:pt idx="3">
                  <c:v>Scunthorpe General Hospital (54)</c:v>
                </c:pt>
              </c:strCache>
            </c:strRef>
          </c:cat>
          <c:val>
            <c:numRef>
              <c:f>Sheet1!$G$2:$G$5</c:f>
              <c:numCache>
                <c:formatCode>0.0;;</c:formatCode>
                <c:ptCount val="4"/>
                <c:pt idx="0">
                  <c:v>8.121848845457043</c:v>
                </c:pt>
                <c:pt idx="1">
                  <c:v>7.9928690786123164</c:v>
                </c:pt>
                <c:pt idx="2">
                  <c:v>0</c:v>
                </c:pt>
                <c:pt idx="3">
                  <c:v>8.3900714273976558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(181)</c:v>
                </c:pt>
                <c:pt idx="1">
                  <c:v>Diana, Princess Of Wales Hospital (108)</c:v>
                </c:pt>
                <c:pt idx="2">
                  <c:v>Goole &amp; District Hospital (Acute) (-)</c:v>
                </c:pt>
                <c:pt idx="3">
                  <c:v>Scunthorpe General Hospital (54)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(181)</c:v>
                </c:pt>
                <c:pt idx="1">
                  <c:v>Diana, Princess Of Wales Hospital (108)</c:v>
                </c:pt>
                <c:pt idx="2">
                  <c:v>Goole &amp; District Hospital (Acute) (-)</c:v>
                </c:pt>
                <c:pt idx="3">
                  <c:v>Scunthorpe General Hospital (54)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(181)</c:v>
                </c:pt>
                <c:pt idx="1">
                  <c:v>Diana, Princess Of Wales Hospital (108)</c:v>
                </c:pt>
                <c:pt idx="2">
                  <c:v>Goole &amp; District Hospital (Acute) (-)</c:v>
                </c:pt>
                <c:pt idx="3">
                  <c:v>Scunthorpe General Hospital (54)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1.878151154542957</c:v>
                </c:pt>
                <c:pt idx="1">
                  <c:v>2.0071309213876836</c:v>
                </c:pt>
                <c:pt idx="2">
                  <c:v>0</c:v>
                </c:pt>
                <c:pt idx="3">
                  <c:v>1.6099285726023442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(200)</c:v>
                </c:pt>
                <c:pt idx="1">
                  <c:v>Diana, Princess Of Wales Hospital (115)</c:v>
                </c:pt>
                <c:pt idx="2">
                  <c:v>Goole &amp; District Hospital (Acute) (-)</c:v>
                </c:pt>
                <c:pt idx="3">
                  <c:v>Scunthorpe General Hospital (65)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(200)</c:v>
                </c:pt>
                <c:pt idx="1">
                  <c:v>Diana, Princess Of Wales Hospital (115)</c:v>
                </c:pt>
                <c:pt idx="2">
                  <c:v>Goole &amp; District Hospital (Acute) (-)</c:v>
                </c:pt>
                <c:pt idx="3">
                  <c:v>Scunthorpe General Hospital (65)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(200)</c:v>
                </c:pt>
                <c:pt idx="1">
                  <c:v>Diana, Princess Of Wales Hospital (115)</c:v>
                </c:pt>
                <c:pt idx="2">
                  <c:v>Goole &amp; District Hospital (Acute) (-)</c:v>
                </c:pt>
                <c:pt idx="3">
                  <c:v>Scunthorpe General Hospital (65)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(200)</c:v>
                </c:pt>
                <c:pt idx="1">
                  <c:v>Diana, Princess Of Wales Hospital (115)</c:v>
                </c:pt>
                <c:pt idx="2">
                  <c:v>Goole &amp; District Hospital (Acute) (-)</c:v>
                </c:pt>
                <c:pt idx="3">
                  <c:v>Scunthorpe General Hospital (65)</c:v>
                </c:pt>
              </c:strCache>
            </c:strRef>
          </c:cat>
          <c:val>
            <c:numRef>
              <c:f>Sheet1!$G$2:$G$5</c:f>
              <c:numCache>
                <c:formatCode>0.0;;</c:formatCode>
                <c:ptCount val="4"/>
                <c:pt idx="0">
                  <c:v>6.4532155277316647</c:v>
                </c:pt>
                <c:pt idx="1">
                  <c:v>6.4202808576033998</c:v>
                </c:pt>
                <c:pt idx="2">
                  <c:v>0</c:v>
                </c:pt>
                <c:pt idx="3">
                  <c:v>6.4345679737709682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(200)</c:v>
                </c:pt>
                <c:pt idx="1">
                  <c:v>Diana, Princess Of Wales Hospital (115)</c:v>
                </c:pt>
                <c:pt idx="2">
                  <c:v>Goole &amp; District Hospital (Acute) (-)</c:v>
                </c:pt>
                <c:pt idx="3">
                  <c:v>Scunthorpe General Hospital (65)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(200)</c:v>
                </c:pt>
                <c:pt idx="1">
                  <c:v>Diana, Princess Of Wales Hospital (115)</c:v>
                </c:pt>
                <c:pt idx="2">
                  <c:v>Goole &amp; District Hospital (Acute) (-)</c:v>
                </c:pt>
                <c:pt idx="3">
                  <c:v>Scunthorpe General Hospital (65)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(200)</c:v>
                </c:pt>
                <c:pt idx="1">
                  <c:v>Diana, Princess Of Wales Hospital (115)</c:v>
                </c:pt>
                <c:pt idx="2">
                  <c:v>Goole &amp; District Hospital (Acute) (-)</c:v>
                </c:pt>
                <c:pt idx="3">
                  <c:v>Scunthorpe General Hospital (65)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3.5467844722683353</c:v>
                </c:pt>
                <c:pt idx="1">
                  <c:v>3.5797191423966002</c:v>
                </c:pt>
                <c:pt idx="2">
                  <c:v>0</c:v>
                </c:pt>
                <c:pt idx="3">
                  <c:v>3.5654320262290318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Diana, Princess Of Wales Hospital (254)</c:v>
                </c:pt>
                <c:pt idx="2">
                  <c:v>Goole &amp; District Hospital (Acute) (60)</c:v>
                </c:pt>
                <c:pt idx="3">
                  <c:v>Scunthorpe General Hospital (136)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Diana, Princess Of Wales Hospital (254)</c:v>
                </c:pt>
                <c:pt idx="2">
                  <c:v>Goole &amp; District Hospital (Acute) (60)</c:v>
                </c:pt>
                <c:pt idx="3">
                  <c:v>Scunthorpe General Hospital (136)</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Diana, Princess Of Wales Hospital (254)</c:v>
                </c:pt>
                <c:pt idx="2">
                  <c:v>Goole &amp; District Hospital (Acute) (60)</c:v>
                </c:pt>
                <c:pt idx="3">
                  <c:v>Scunthorpe General Hospital (136)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Diana, Princess Of Wales Hospital (254)</c:v>
                </c:pt>
                <c:pt idx="2">
                  <c:v>Goole &amp; District Hospital (Acute) (60)</c:v>
                </c:pt>
                <c:pt idx="3">
                  <c:v>Scunthorpe General Hospital (136)</c:v>
                </c:pt>
              </c:strCache>
            </c:strRef>
          </c:cat>
          <c:val>
            <c:numRef>
              <c:f>Sheet1!$G$2:$G$5</c:f>
              <c:numCache>
                <c:formatCode>0.0;;</c:formatCode>
                <c:ptCount val="4"/>
                <c:pt idx="0">
                  <c:v>9.5103004700292519</c:v>
                </c:pt>
                <c:pt idx="1">
                  <c:v>9.5104125509304094</c:v>
                </c:pt>
                <c:pt idx="2">
                  <c:v>0</c:v>
                </c:pt>
                <c:pt idx="3">
                  <c:v>9.2886150365419962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Diana, Princess Of Wales Hospital (254)</c:v>
                </c:pt>
                <c:pt idx="2">
                  <c:v>Goole &amp; District Hospital (Acute) (60)</c:v>
                </c:pt>
                <c:pt idx="3">
                  <c:v>Scunthorpe General Hospital (136)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Diana, Princess Of Wales Hospital (254)</c:v>
                </c:pt>
                <c:pt idx="2">
                  <c:v>Goole &amp; District Hospital (Acute) (60)</c:v>
                </c:pt>
                <c:pt idx="3">
                  <c:v>Scunthorpe General Hospital (136)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Diana, Princess Of Wales Hospital (254)</c:v>
                </c:pt>
                <c:pt idx="2">
                  <c:v>Goole &amp; District Hospital (Acute) (60)</c:v>
                </c:pt>
                <c:pt idx="3">
                  <c:v>Scunthorpe General Hospital (136)</c:v>
                </c:pt>
              </c:strCache>
            </c:strRef>
          </c:cat>
          <c:val>
            <c:numRef>
              <c:f>Sheet1!$J$2:$J$5</c:f>
              <c:numCache>
                <c:formatCode>0.0;;</c:formatCode>
                <c:ptCount val="4"/>
                <c:pt idx="0">
                  <c:v>0</c:v>
                </c:pt>
                <c:pt idx="1">
                  <c:v>0</c:v>
                </c:pt>
                <c:pt idx="2">
                  <c:v>10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0.48969952997074806</c:v>
                </c:pt>
                <c:pt idx="1">
                  <c:v>0.48958744906959062</c:v>
                </c:pt>
                <c:pt idx="2">
                  <c:v>0</c:v>
                </c:pt>
                <c:pt idx="3">
                  <c:v>0.71138496345800384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Diana, Princess Of Wales Hospital (252)</c:v>
                </c:pt>
                <c:pt idx="2">
                  <c:v>Goole &amp; District Hospital (Acute) (54)</c:v>
                </c:pt>
                <c:pt idx="3">
                  <c:v>Scunthorpe General Hospital (134)</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Diana, Princess Of Wales Hospital (252)</c:v>
                </c:pt>
                <c:pt idx="2">
                  <c:v>Goole &amp; District Hospital (Acute) (54)</c:v>
                </c:pt>
                <c:pt idx="3">
                  <c:v>Scunthorpe General Hospital (134)</c:v>
                </c:pt>
              </c:strCache>
            </c:strRef>
          </c:cat>
          <c:val>
            <c:numRef>
              <c:f>Sheet1!$E$2:$E$5</c:f>
              <c:numCache>
                <c:formatCode>0.0;;</c:formatCode>
                <c:ptCount val="4"/>
                <c:pt idx="0">
                  <c:v>0</c:v>
                </c:pt>
                <c:pt idx="1">
                  <c:v>0</c:v>
                </c:pt>
                <c:pt idx="2">
                  <c:v>0</c:v>
                </c:pt>
                <c:pt idx="3">
                  <c:v>7.7365910500216204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Diana, Princess Of Wales Hospital (252)</c:v>
                </c:pt>
                <c:pt idx="2">
                  <c:v>Goole &amp; District Hospital (Acute) (54)</c:v>
                </c:pt>
                <c:pt idx="3">
                  <c:v>Scunthorpe General Hospital (134)</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Diana, Princess Of Wales Hospital (252)</c:v>
                </c:pt>
                <c:pt idx="2">
                  <c:v>Goole &amp; District Hospital (Acute) (54)</c:v>
                </c:pt>
                <c:pt idx="3">
                  <c:v>Scunthorpe General Hospital (134)</c:v>
                </c:pt>
              </c:strCache>
            </c:strRef>
          </c:cat>
          <c:val>
            <c:numRef>
              <c:f>Sheet1!$G$2:$G$5</c:f>
              <c:numCache>
                <c:formatCode>0.0;;</c:formatCode>
                <c:ptCount val="4"/>
                <c:pt idx="0">
                  <c:v>8.4551419224941391</c:v>
                </c:pt>
                <c:pt idx="1">
                  <c:v>8.4983408915371577</c:v>
                </c:pt>
                <c:pt idx="2">
                  <c:v>9.2852438890715767</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Diana, Princess Of Wales Hospital (252)</c:v>
                </c:pt>
                <c:pt idx="2">
                  <c:v>Goole &amp; District Hospital (Acute) (54)</c:v>
                </c:pt>
                <c:pt idx="3">
                  <c:v>Scunthorpe General Hospital (134)</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Diana, Princess Of Wales Hospital (252)</c:v>
                </c:pt>
                <c:pt idx="2">
                  <c:v>Goole &amp; District Hospital (Acute) (54)</c:v>
                </c:pt>
                <c:pt idx="3">
                  <c:v>Scunthorpe General Hospital (134)</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(440)</c:v>
                </c:pt>
                <c:pt idx="1">
                  <c:v>Diana, Princess Of Wales Hospital (252)</c:v>
                </c:pt>
                <c:pt idx="2">
                  <c:v>Goole &amp; District Hospital (Acute) (54)</c:v>
                </c:pt>
                <c:pt idx="3">
                  <c:v>Scunthorpe General Hospital (134)</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1.5448580775058609</c:v>
                </c:pt>
                <c:pt idx="1">
                  <c:v>1.5016591084628423</c:v>
                </c:pt>
                <c:pt idx="2">
                  <c:v>0.71475611092842328</c:v>
                </c:pt>
                <c:pt idx="3">
                  <c:v>2.2634089499783796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Diana, Princess Of Wales Hospital (269)</c:v>
                </c:pt>
                <c:pt idx="2">
                  <c:v>Goole &amp; District Hospital (Acute) (60)</c:v>
                </c:pt>
                <c:pt idx="3">
                  <c:v>Scunthorpe General Hospital (148)</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Diana, Princess Of Wales Hospital (269)</c:v>
                </c:pt>
                <c:pt idx="2">
                  <c:v>Goole &amp; District Hospital (Acute) (60)</c:v>
                </c:pt>
                <c:pt idx="3">
                  <c:v>Scunthorpe General Hospital (148)</c:v>
                </c:pt>
              </c:strCache>
            </c:strRef>
          </c:cat>
          <c:val>
            <c:numRef>
              <c:f>Sheet1!$E$2:$E$5</c:f>
              <c:numCache>
                <c:formatCode>0.0;;</c:formatCode>
                <c:ptCount val="4"/>
                <c:pt idx="0">
                  <c:v>0</c:v>
                </c:pt>
                <c:pt idx="1">
                  <c:v>0</c:v>
                </c:pt>
                <c:pt idx="2">
                  <c:v>0</c:v>
                </c:pt>
                <c:pt idx="3">
                  <c:v>8.4819213406465455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Diana, Princess Of Wales Hospital (269)</c:v>
                </c:pt>
                <c:pt idx="2">
                  <c:v>Goole &amp; District Hospital (Acute) (60)</c:v>
                </c:pt>
                <c:pt idx="3">
                  <c:v>Scunthorpe General Hospital (148)</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Diana, Princess Of Wales Hospital (269)</c:v>
                </c:pt>
                <c:pt idx="2">
                  <c:v>Goole &amp; District Hospital (Acute) (60)</c:v>
                </c:pt>
                <c:pt idx="3">
                  <c:v>Scunthorpe General Hospital (148)</c:v>
                </c:pt>
              </c:strCache>
            </c:strRef>
          </c:cat>
          <c:val>
            <c:numRef>
              <c:f>Sheet1!$G$2:$G$5</c:f>
              <c:numCache>
                <c:formatCode>0.0;;</c:formatCode>
                <c:ptCount val="4"/>
                <c:pt idx="0">
                  <c:v>8.9194488909338876</c:v>
                </c:pt>
                <c:pt idx="1">
                  <c:v>8.9602116896330557</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Diana, Princess Of Wales Hospital (269)</c:v>
                </c:pt>
                <c:pt idx="2">
                  <c:v>Goole &amp; District Hospital (Acute) (60)</c:v>
                </c:pt>
                <c:pt idx="3">
                  <c:v>Scunthorpe General Hospital (148)</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Diana, Princess Of Wales Hospital (269)</c:v>
                </c:pt>
                <c:pt idx="2">
                  <c:v>Goole &amp; District Hospital (Acute) (60)</c:v>
                </c:pt>
                <c:pt idx="3">
                  <c:v>Scunthorpe General Hospital (148)</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Diana, Princess Of Wales Hospital (269)</c:v>
                </c:pt>
                <c:pt idx="2">
                  <c:v>Goole &amp; District Hospital (Acute) (60)</c:v>
                </c:pt>
                <c:pt idx="3">
                  <c:v>Scunthorpe General Hospital (148)</c:v>
                </c:pt>
              </c:strCache>
            </c:strRef>
          </c:cat>
          <c:val>
            <c:numRef>
              <c:f>Sheet1!$J$2:$J$5</c:f>
              <c:numCache>
                <c:formatCode>0.0;;</c:formatCode>
                <c:ptCount val="4"/>
                <c:pt idx="0">
                  <c:v>0</c:v>
                </c:pt>
                <c:pt idx="1">
                  <c:v>0</c:v>
                </c:pt>
                <c:pt idx="2">
                  <c:v>10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1.0805511090661124</c:v>
                </c:pt>
                <c:pt idx="1">
                  <c:v>1.0397883103669443</c:v>
                </c:pt>
                <c:pt idx="2">
                  <c:v>0</c:v>
                </c:pt>
                <c:pt idx="3">
                  <c:v>1.5180786593534545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Diana, Princess Of Wales Hospital (267)</c:v>
                </c:pt>
                <c:pt idx="2">
                  <c:v>Goole &amp; District Hospital (Acute) (60)</c:v>
                </c:pt>
                <c:pt idx="3">
                  <c:v>Scunthorpe General Hospital (146)</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Diana, Princess Of Wales Hospital (267)</c:v>
                </c:pt>
                <c:pt idx="2">
                  <c:v>Goole &amp; District Hospital (Acute) (60)</c:v>
                </c:pt>
                <c:pt idx="3">
                  <c:v>Scunthorpe General Hospital (146)</c:v>
                </c:pt>
              </c:strCache>
            </c:strRef>
          </c:cat>
          <c:val>
            <c:numRef>
              <c:f>Sheet1!$E$2:$E$5</c:f>
              <c:numCache>
                <c:formatCode>0.0;;</c:formatCode>
                <c:ptCount val="4"/>
                <c:pt idx="0">
                  <c:v>0</c:v>
                </c:pt>
                <c:pt idx="1">
                  <c:v>0</c:v>
                </c:pt>
                <c:pt idx="2">
                  <c:v>0</c:v>
                </c:pt>
                <c:pt idx="3">
                  <c:v>8.1509052520113308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Diana, Princess Of Wales Hospital (267)</c:v>
                </c:pt>
                <c:pt idx="2">
                  <c:v>Goole &amp; District Hospital (Acute) (60)</c:v>
                </c:pt>
                <c:pt idx="3">
                  <c:v>Scunthorpe General Hospital (146)</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Diana, Princess Of Wales Hospital (267)</c:v>
                </c:pt>
                <c:pt idx="2">
                  <c:v>Goole &amp; District Hospital (Acute) (60)</c:v>
                </c:pt>
                <c:pt idx="3">
                  <c:v>Scunthorpe General Hospital (146)</c:v>
                </c:pt>
              </c:strCache>
            </c:strRef>
          </c:cat>
          <c:val>
            <c:numRef>
              <c:f>Sheet1!$G$2:$G$5</c:f>
              <c:numCache>
                <c:formatCode>0.0;;</c:formatCode>
                <c:ptCount val="4"/>
                <c:pt idx="0">
                  <c:v>8.6259476312346504</c:v>
                </c:pt>
                <c:pt idx="1">
                  <c:v>8.6286320661051086</c:v>
                </c:pt>
                <c:pt idx="2">
                  <c:v>9.1805288805537355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Diana, Princess Of Wales Hospital (267)</c:v>
                </c:pt>
                <c:pt idx="2">
                  <c:v>Goole &amp; District Hospital (Acute) (60)</c:v>
                </c:pt>
                <c:pt idx="3">
                  <c:v>Scunthorpe General Hospital (146)</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Diana, Princess Of Wales Hospital (267)</c:v>
                </c:pt>
                <c:pt idx="2">
                  <c:v>Goole &amp; District Hospital (Acute) (60)</c:v>
                </c:pt>
                <c:pt idx="3">
                  <c:v>Scunthorpe General Hospital (146)</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(473)</c:v>
                </c:pt>
                <c:pt idx="1">
                  <c:v>Diana, Princess Of Wales Hospital (267)</c:v>
                </c:pt>
                <c:pt idx="2">
                  <c:v>Goole &amp; District Hospital (Acute) (60)</c:v>
                </c:pt>
                <c:pt idx="3">
                  <c:v>Scunthorpe General Hospital (146)</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1.3740523687653496</c:v>
                </c:pt>
                <c:pt idx="1">
                  <c:v>1.3713679338948914</c:v>
                </c:pt>
                <c:pt idx="2">
                  <c:v>0.8194711194462645</c:v>
                </c:pt>
                <c:pt idx="3">
                  <c:v>1.8490947479886692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Diana, Princess Of Wales Hospital (253)</c:v>
                </c:pt>
                <c:pt idx="2">
                  <c:v>Goole &amp; District Hospital (Acute) (59)</c:v>
                </c:pt>
                <c:pt idx="3">
                  <c:v>Scunthorpe General Hospital (138)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Diana, Princess Of Wales Hospital (253)</c:v>
                </c:pt>
                <c:pt idx="2">
                  <c:v>Goole &amp; District Hospital (Acute) (59)</c:v>
                </c:pt>
                <c:pt idx="3">
                  <c:v>Scunthorpe General Hospital (138)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Diana, Princess Of Wales Hospital (253)</c:v>
                </c:pt>
                <c:pt idx="2">
                  <c:v>Goole &amp; District Hospital (Acute) (59)</c:v>
                </c:pt>
                <c:pt idx="3">
                  <c:v>Scunthorpe General Hospital (138)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Diana, Princess Of Wales Hospital (253)</c:v>
                </c:pt>
                <c:pt idx="2">
                  <c:v>Goole &amp; District Hospital (Acute) (59)</c:v>
                </c:pt>
                <c:pt idx="3">
                  <c:v>Scunthorpe General Hospital (138)</c:v>
                </c:pt>
              </c:strCache>
            </c:strRef>
          </c:cat>
          <c:val>
            <c:numRef>
              <c:f>Sheet1!$G$2:$G$5</c:f>
              <c:numCache>
                <c:formatCode>0.0;;</c:formatCode>
                <c:ptCount val="4"/>
                <c:pt idx="0">
                  <c:v>8.8368347992155272</c:v>
                </c:pt>
                <c:pt idx="1">
                  <c:v>8.8475257929464561</c:v>
                </c:pt>
                <c:pt idx="2">
                  <c:v>0</c:v>
                </c:pt>
                <c:pt idx="3">
                  <c:v>8.6672625567051647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Diana, Princess Of Wales Hospital (253)</c:v>
                </c:pt>
                <c:pt idx="2">
                  <c:v>Goole &amp; District Hospital (Acute) (59)</c:v>
                </c:pt>
                <c:pt idx="3">
                  <c:v>Scunthorpe General Hospital (138)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Diana, Princess Of Wales Hospital (253)</c:v>
                </c:pt>
                <c:pt idx="2">
                  <c:v>Goole &amp; District Hospital (Acute) (59)</c:v>
                </c:pt>
                <c:pt idx="3">
                  <c:v>Scunthorpe General Hospital (138)</c:v>
                </c:pt>
              </c:strCache>
            </c:strRef>
          </c:cat>
          <c:val>
            <c:numRef>
              <c:f>Sheet1!$I$2:$I$5</c:f>
              <c:numCache>
                <c:formatCode>0.0;;</c:formatCode>
                <c:ptCount val="4"/>
                <c:pt idx="0">
                  <c:v>0</c:v>
                </c:pt>
                <c:pt idx="1">
                  <c:v>0</c:v>
                </c:pt>
                <c:pt idx="2">
                  <c:v>9.4923347173427022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(450)</c:v>
                </c:pt>
                <c:pt idx="1">
                  <c:v>Diana, Princess Of Wales Hospital (253)</c:v>
                </c:pt>
                <c:pt idx="2">
                  <c:v>Goole &amp; District Hospital (Acute) (59)</c:v>
                </c:pt>
                <c:pt idx="3">
                  <c:v>Scunthorpe General Hospital (138)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1.1631652007844728</c:v>
                </c:pt>
                <c:pt idx="1">
                  <c:v>1.1524742070535439</c:v>
                </c:pt>
                <c:pt idx="2">
                  <c:v>0.50766528265729782</c:v>
                </c:pt>
                <c:pt idx="3">
                  <c:v>1.3327374432948353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Diana, Princess Of Wales Hospital (270)</c:v>
                </c:pt>
                <c:pt idx="2">
                  <c:v>Goole &amp; District Hospital (Acute) (60)</c:v>
                </c:pt>
                <c:pt idx="3">
                  <c:v>Scunthorpe General Hospital (147)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Diana, Princess Of Wales Hospital (270)</c:v>
                </c:pt>
                <c:pt idx="2">
                  <c:v>Goole &amp; District Hospital (Acute) (60)</c:v>
                </c:pt>
                <c:pt idx="3">
                  <c:v>Scunthorpe General Hospital (147)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Diana, Princess Of Wales Hospital (270)</c:v>
                </c:pt>
                <c:pt idx="2">
                  <c:v>Goole &amp; District Hospital (Acute) (60)</c:v>
                </c:pt>
                <c:pt idx="3">
                  <c:v>Scunthorpe General Hospital (147)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Diana, Princess Of Wales Hospital (270)</c:v>
                </c:pt>
                <c:pt idx="2">
                  <c:v>Goole &amp; District Hospital (Acute) (60)</c:v>
                </c:pt>
                <c:pt idx="3">
                  <c:v>Scunthorpe General Hospital (147)</c:v>
                </c:pt>
              </c:strCache>
            </c:strRef>
          </c:cat>
          <c:val>
            <c:numRef>
              <c:f>Sheet1!$G$2:$G$5</c:f>
              <c:numCache>
                <c:formatCode>0.0;;</c:formatCode>
                <c:ptCount val="4"/>
                <c:pt idx="0">
                  <c:v>9.1717688287537964</c:v>
                </c:pt>
                <c:pt idx="1">
                  <c:v>9.1440324755091389</c:v>
                </c:pt>
                <c:pt idx="2">
                  <c:v>0</c:v>
                </c:pt>
                <c:pt idx="3">
                  <c:v>9.0399221068336963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Diana, Princess Of Wales Hospital (270)</c:v>
                </c:pt>
                <c:pt idx="2">
                  <c:v>Goole &amp; District Hospital (Acute) (60)</c:v>
                </c:pt>
                <c:pt idx="3">
                  <c:v>Scunthorpe General Hospital (147)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Diana, Princess Of Wales Hospital (270)</c:v>
                </c:pt>
                <c:pt idx="2">
                  <c:v>Goole &amp; District Hospital (Acute) (60)</c:v>
                </c:pt>
                <c:pt idx="3">
                  <c:v>Scunthorpe General Hospital (147)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(477)</c:v>
                </c:pt>
                <c:pt idx="1">
                  <c:v>Diana, Princess Of Wales Hospital (270)</c:v>
                </c:pt>
                <c:pt idx="2">
                  <c:v>Goole &amp; District Hospital (Acute) (60)</c:v>
                </c:pt>
                <c:pt idx="3">
                  <c:v>Scunthorpe General Hospital (147)</c:v>
                </c:pt>
              </c:strCache>
            </c:strRef>
          </c:cat>
          <c:val>
            <c:numRef>
              <c:f>Sheet1!$J$2:$J$5</c:f>
              <c:numCache>
                <c:formatCode>0.0;;</c:formatCode>
                <c:ptCount val="4"/>
                <c:pt idx="0">
                  <c:v>0</c:v>
                </c:pt>
                <c:pt idx="1">
                  <c:v>0</c:v>
                </c:pt>
                <c:pt idx="2">
                  <c:v>9.7797410579117425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0.8282311712462036</c:v>
                </c:pt>
                <c:pt idx="1">
                  <c:v>0.85596752449086111</c:v>
                </c:pt>
                <c:pt idx="2">
                  <c:v>0.22025894208825747</c:v>
                </c:pt>
                <c:pt idx="3">
                  <c:v>0.96007789316630365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Diana, Princess Of Wales Hospital (267)</c:v>
                </c:pt>
                <c:pt idx="2">
                  <c:v>Goole &amp; District Hospital (Acute) (58)</c:v>
                </c:pt>
                <c:pt idx="3">
                  <c:v>Scunthorpe General Hospital (147)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Diana, Princess Of Wales Hospital (267)</c:v>
                </c:pt>
                <c:pt idx="2">
                  <c:v>Goole &amp; District Hospital (Acute) (58)</c:v>
                </c:pt>
                <c:pt idx="3">
                  <c:v>Scunthorpe General Hospital (147)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Diana, Princess Of Wales Hospital (267)</c:v>
                </c:pt>
                <c:pt idx="2">
                  <c:v>Goole &amp; District Hospital (Acute) (58)</c:v>
                </c:pt>
                <c:pt idx="3">
                  <c:v>Scunthorpe General Hospital (147)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Diana, Princess Of Wales Hospital (267)</c:v>
                </c:pt>
                <c:pt idx="2">
                  <c:v>Goole &amp; District Hospital (Acute) (58)</c:v>
                </c:pt>
                <c:pt idx="3">
                  <c:v>Scunthorpe General Hospital (147)</c:v>
                </c:pt>
              </c:strCache>
            </c:strRef>
          </c:cat>
          <c:val>
            <c:numRef>
              <c:f>Sheet1!$G$2:$G$5</c:f>
              <c:numCache>
                <c:formatCode>0.0;;</c:formatCode>
                <c:ptCount val="4"/>
                <c:pt idx="0">
                  <c:v>8.7764107964001354</c:v>
                </c:pt>
                <c:pt idx="1">
                  <c:v>8.8660284723773231</c:v>
                </c:pt>
                <c:pt idx="2">
                  <c:v>0</c:v>
                </c:pt>
                <c:pt idx="3">
                  <c:v>8.3083620323672065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Diana, Princess Of Wales Hospital (267)</c:v>
                </c:pt>
                <c:pt idx="2">
                  <c:v>Goole &amp; District Hospital (Acute) (58)</c:v>
                </c:pt>
                <c:pt idx="3">
                  <c:v>Scunthorpe General Hospital (147)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Diana, Princess Of Wales Hospital (267)</c:v>
                </c:pt>
                <c:pt idx="2">
                  <c:v>Goole &amp; District Hospital (Acute) (58)</c:v>
                </c:pt>
                <c:pt idx="3">
                  <c:v>Scunthorpe General Hospital (147)</c:v>
                </c:pt>
              </c:strCache>
            </c:strRef>
          </c:cat>
          <c:val>
            <c:numRef>
              <c:f>Sheet1!$I$2:$I$5</c:f>
              <c:numCache>
                <c:formatCode>0.0;;</c:formatCode>
                <c:ptCount val="4"/>
                <c:pt idx="0">
                  <c:v>0</c:v>
                </c:pt>
                <c:pt idx="1">
                  <c:v>0</c:v>
                </c:pt>
                <c:pt idx="2">
                  <c:v>9.5310311324976773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(472)</c:v>
                </c:pt>
                <c:pt idx="1">
                  <c:v>Diana, Princess Of Wales Hospital (267)</c:v>
                </c:pt>
                <c:pt idx="2">
                  <c:v>Goole &amp; District Hospital (Acute) (58)</c:v>
                </c:pt>
                <c:pt idx="3">
                  <c:v>Scunthorpe General Hospital (147)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1.2235892035998646</c:v>
                </c:pt>
                <c:pt idx="1">
                  <c:v>1.1339715276226769</c:v>
                </c:pt>
                <c:pt idx="2">
                  <c:v>0.46896886750232269</c:v>
                </c:pt>
                <c:pt idx="3">
                  <c:v>1.6916379676327935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(474)</c:v>
                </c:pt>
                <c:pt idx="1">
                  <c:v>Diana, Princess Of Wales Hospital (268)</c:v>
                </c:pt>
                <c:pt idx="2">
                  <c:v>Goole &amp; District Hospital (Acute) (59)</c:v>
                </c:pt>
                <c:pt idx="3">
                  <c:v>Scunthorpe General Hospital (147)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(474)</c:v>
                </c:pt>
                <c:pt idx="1">
                  <c:v>Diana, Princess Of Wales Hospital (268)</c:v>
                </c:pt>
                <c:pt idx="2">
                  <c:v>Goole &amp; District Hospital (Acute) (59)</c:v>
                </c:pt>
                <c:pt idx="3">
                  <c:v>Scunthorpe General Hospital (147)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(474)</c:v>
                </c:pt>
                <c:pt idx="1">
                  <c:v>Diana, Princess Of Wales Hospital (268)</c:v>
                </c:pt>
                <c:pt idx="2">
                  <c:v>Goole &amp; District Hospital (Acute) (59)</c:v>
                </c:pt>
                <c:pt idx="3">
                  <c:v>Scunthorpe General Hospital (147)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(474)</c:v>
                </c:pt>
                <c:pt idx="1">
                  <c:v>Diana, Princess Of Wales Hospital (268)</c:v>
                </c:pt>
                <c:pt idx="2">
                  <c:v>Goole &amp; District Hospital (Acute) (59)</c:v>
                </c:pt>
                <c:pt idx="3">
                  <c:v>Scunthorpe General Hospital (147)</c:v>
                </c:pt>
              </c:strCache>
            </c:strRef>
          </c:cat>
          <c:val>
            <c:numRef>
              <c:f>Sheet1!$G$2:$G$5</c:f>
              <c:numCache>
                <c:formatCode>0.0;;</c:formatCode>
                <c:ptCount val="4"/>
                <c:pt idx="0">
                  <c:v>7.6575709280970958</c:v>
                </c:pt>
                <c:pt idx="1">
                  <c:v>7.57055918371098</c:v>
                </c:pt>
                <c:pt idx="2">
                  <c:v>8.1748186721220009</c:v>
                </c:pt>
                <c:pt idx="3">
                  <c:v>7.0425678933174742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(474)</c:v>
                </c:pt>
                <c:pt idx="1">
                  <c:v>Diana, Princess Of Wales Hospital (268)</c:v>
                </c:pt>
                <c:pt idx="2">
                  <c:v>Goole &amp; District Hospital (Acute) (59)</c:v>
                </c:pt>
                <c:pt idx="3">
                  <c:v>Scunthorpe General Hospital (147)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(474)</c:v>
                </c:pt>
                <c:pt idx="1">
                  <c:v>Diana, Princess Of Wales Hospital (268)</c:v>
                </c:pt>
                <c:pt idx="2">
                  <c:v>Goole &amp; District Hospital (Acute) (59)</c:v>
                </c:pt>
                <c:pt idx="3">
                  <c:v>Scunthorpe General Hospital (147)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(474)</c:v>
                </c:pt>
                <c:pt idx="1">
                  <c:v>Diana, Princess Of Wales Hospital (268)</c:v>
                </c:pt>
                <c:pt idx="2">
                  <c:v>Goole &amp; District Hospital (Acute) (59)</c:v>
                </c:pt>
                <c:pt idx="3">
                  <c:v>Scunthorpe General Hospital (147)</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2.3424290719029042</c:v>
                </c:pt>
                <c:pt idx="1">
                  <c:v>2.42944081628902</c:v>
                </c:pt>
                <c:pt idx="2">
                  <c:v>1.8251813278779991</c:v>
                </c:pt>
                <c:pt idx="3">
                  <c:v>2.9574321066825258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Diana, Princess Of Wales Hospital (244)</c:v>
                </c:pt>
                <c:pt idx="2">
                  <c:v>Goole &amp; District Hospital (Acute) (52)</c:v>
                </c:pt>
                <c:pt idx="3">
                  <c:v>Scunthorpe General Hospital (134)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Diana, Princess Of Wales Hospital (244)</c:v>
                </c:pt>
                <c:pt idx="2">
                  <c:v>Goole &amp; District Hospital (Acute) (52)</c:v>
                </c:pt>
                <c:pt idx="3">
                  <c:v>Scunthorpe General Hospital (134)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Diana, Princess Of Wales Hospital (244)</c:v>
                </c:pt>
                <c:pt idx="2">
                  <c:v>Goole &amp; District Hospital (Acute) (52)</c:v>
                </c:pt>
                <c:pt idx="3">
                  <c:v>Scunthorpe General Hospital (134)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Diana, Princess Of Wales Hospital (244)</c:v>
                </c:pt>
                <c:pt idx="2">
                  <c:v>Goole &amp; District Hospital (Acute) (52)</c:v>
                </c:pt>
                <c:pt idx="3">
                  <c:v>Scunthorpe General Hospital (134)</c:v>
                </c:pt>
              </c:strCache>
            </c:strRef>
          </c:cat>
          <c:val>
            <c:numRef>
              <c:f>Sheet1!$G$2:$G$5</c:f>
              <c:numCache>
                <c:formatCode>0.0;;</c:formatCode>
                <c:ptCount val="4"/>
                <c:pt idx="0">
                  <c:v>7.5266167784629312</c:v>
                </c:pt>
                <c:pt idx="1">
                  <c:v>7.4474474311077028</c:v>
                </c:pt>
                <c:pt idx="2">
                  <c:v>8.2799001797235317</c:v>
                </c:pt>
                <c:pt idx="3">
                  <c:v>7.1809921908046688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Diana, Princess Of Wales Hospital (244)</c:v>
                </c:pt>
                <c:pt idx="2">
                  <c:v>Goole &amp; District Hospital (Acute) (52)</c:v>
                </c:pt>
                <c:pt idx="3">
                  <c:v>Scunthorpe General Hospital (134)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Diana, Princess Of Wales Hospital (244)</c:v>
                </c:pt>
                <c:pt idx="2">
                  <c:v>Goole &amp; District Hospital (Acute) (52)</c:v>
                </c:pt>
                <c:pt idx="3">
                  <c:v>Scunthorpe General Hospital (134)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Diana, Princess Of Wales Hospital (244)</c:v>
                </c:pt>
                <c:pt idx="2">
                  <c:v>Goole &amp; District Hospital (Acute) (52)</c:v>
                </c:pt>
                <c:pt idx="3">
                  <c:v>Scunthorpe General Hospital (134)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2.4733832215370688</c:v>
                </c:pt>
                <c:pt idx="1">
                  <c:v>2.5525525688922972</c:v>
                </c:pt>
                <c:pt idx="2">
                  <c:v>1.7200998202764683</c:v>
                </c:pt>
                <c:pt idx="3">
                  <c:v>2.8190078091953312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(456)</c:v>
                </c:pt>
                <c:pt idx="1">
                  <c:v>Diana, Princess Of Wales Hospital (257)</c:v>
                </c:pt>
                <c:pt idx="2">
                  <c:v>Goole &amp; District Hospital (Acute) (59)</c:v>
                </c:pt>
                <c:pt idx="3">
                  <c:v>Scunthorpe General Hospital (140)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(456)</c:v>
                </c:pt>
                <c:pt idx="1">
                  <c:v>Diana, Princess Of Wales Hospital (257)</c:v>
                </c:pt>
                <c:pt idx="2">
                  <c:v>Goole &amp; District Hospital (Acute) (59)</c:v>
                </c:pt>
                <c:pt idx="3">
                  <c:v>Scunthorpe General Hospital (140)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(456)</c:v>
                </c:pt>
                <c:pt idx="1">
                  <c:v>Diana, Princess Of Wales Hospital (257)</c:v>
                </c:pt>
                <c:pt idx="2">
                  <c:v>Goole &amp; District Hospital (Acute) (59)</c:v>
                </c:pt>
                <c:pt idx="3">
                  <c:v>Scunthorpe General Hospital (140)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(456)</c:v>
                </c:pt>
                <c:pt idx="1">
                  <c:v>Diana, Princess Of Wales Hospital (257)</c:v>
                </c:pt>
                <c:pt idx="2">
                  <c:v>Goole &amp; District Hospital (Acute) (59)</c:v>
                </c:pt>
                <c:pt idx="3">
                  <c:v>Scunthorpe General Hospital (140)</c:v>
                </c:pt>
              </c:strCache>
            </c:strRef>
          </c:cat>
          <c:val>
            <c:numRef>
              <c:f>Sheet1!$G$2:$G$5</c:f>
              <c:numCache>
                <c:formatCode>0.0;;</c:formatCode>
                <c:ptCount val="4"/>
                <c:pt idx="0">
                  <c:v>7.1569050896602526</c:v>
                </c:pt>
                <c:pt idx="1">
                  <c:v>6.9866822333659462</c:v>
                </c:pt>
                <c:pt idx="2">
                  <c:v>0</c:v>
                </c:pt>
                <c:pt idx="3">
                  <c:v>6.9524555211015917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(456)</c:v>
                </c:pt>
                <c:pt idx="1">
                  <c:v>Diana, Princess Of Wales Hospital (257)</c:v>
                </c:pt>
                <c:pt idx="2">
                  <c:v>Goole &amp; District Hospital (Acute) (59)</c:v>
                </c:pt>
                <c:pt idx="3">
                  <c:v>Scunthorpe General Hospital (140)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(456)</c:v>
                </c:pt>
                <c:pt idx="1">
                  <c:v>Diana, Princess Of Wales Hospital (257)</c:v>
                </c:pt>
                <c:pt idx="2">
                  <c:v>Goole &amp; District Hospital (Acute) (59)</c:v>
                </c:pt>
                <c:pt idx="3">
                  <c:v>Scunthorpe General Hospital (140)</c:v>
                </c:pt>
              </c:strCache>
            </c:strRef>
          </c:cat>
          <c:val>
            <c:numRef>
              <c:f>Sheet1!$I$2:$I$5</c:f>
              <c:numCache>
                <c:formatCode>0.0;;</c:formatCode>
                <c:ptCount val="4"/>
                <c:pt idx="0">
                  <c:v>0</c:v>
                </c:pt>
                <c:pt idx="1">
                  <c:v>0</c:v>
                </c:pt>
                <c:pt idx="2">
                  <c:v>8.3187823359146496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(456)</c:v>
                </c:pt>
                <c:pt idx="1">
                  <c:v>Diana, Princess Of Wales Hospital (257)</c:v>
                </c:pt>
                <c:pt idx="2">
                  <c:v>Goole &amp; District Hospital (Acute) (59)</c:v>
                </c:pt>
                <c:pt idx="3">
                  <c:v>Scunthorpe General Hospital (140)</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2.8430949103397474</c:v>
                </c:pt>
                <c:pt idx="1">
                  <c:v>3.0133177666340538</c:v>
                </c:pt>
                <c:pt idx="2">
                  <c:v>1.6812176640853504</c:v>
                </c:pt>
                <c:pt idx="3">
                  <c:v>3.0475444788984083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(261)</c:v>
                </c:pt>
                <c:pt idx="2">
                  <c:v>Goole &amp; District Hospital (Acute) (60)</c:v>
                </c:pt>
                <c:pt idx="3">
                  <c:v>Scunthorpe General Hospital (144)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(261)</c:v>
                </c:pt>
                <c:pt idx="2">
                  <c:v>Goole &amp; District Hospital (Acute) (60)</c:v>
                </c:pt>
                <c:pt idx="3">
                  <c:v>Scunthorpe General Hospital (144)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(261)</c:v>
                </c:pt>
                <c:pt idx="2">
                  <c:v>Goole &amp; District Hospital (Acute) (60)</c:v>
                </c:pt>
                <c:pt idx="3">
                  <c:v>Scunthorpe General Hospital (144)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(261)</c:v>
                </c:pt>
                <c:pt idx="2">
                  <c:v>Goole &amp; District Hospital (Acute) (60)</c:v>
                </c:pt>
                <c:pt idx="3">
                  <c:v>Scunthorpe General Hospital (144)</c:v>
                </c:pt>
              </c:strCache>
            </c:strRef>
          </c:cat>
          <c:val>
            <c:numRef>
              <c:f>Sheet1!$G$2:$G$5</c:f>
              <c:numCache>
                <c:formatCode>0.0;;</c:formatCode>
                <c:ptCount val="4"/>
                <c:pt idx="0">
                  <c:v>8.787075133588969</c:v>
                </c:pt>
                <c:pt idx="1">
                  <c:v>8.8243436106798683</c:v>
                </c:pt>
                <c:pt idx="2">
                  <c:v>9.3545465500749412</c:v>
                </c:pt>
                <c:pt idx="3">
                  <c:v>8.4208067037269672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(261)</c:v>
                </c:pt>
                <c:pt idx="2">
                  <c:v>Goole &amp; District Hospital (Acute) (60)</c:v>
                </c:pt>
                <c:pt idx="3">
                  <c:v>Scunthorpe General Hospital (144)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(261)</c:v>
                </c:pt>
                <c:pt idx="2">
                  <c:v>Goole &amp; District Hospital (Acute) (60)</c:v>
                </c:pt>
                <c:pt idx="3">
                  <c:v>Scunthorpe General Hospital (144)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(261)</c:v>
                </c:pt>
                <c:pt idx="2">
                  <c:v>Goole &amp; District Hospital (Acute) (60)</c:v>
                </c:pt>
                <c:pt idx="3">
                  <c:v>Scunthorpe General Hospital (144)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1.212924866411031</c:v>
                </c:pt>
                <c:pt idx="1">
                  <c:v>1.1756563893201317</c:v>
                </c:pt>
                <c:pt idx="2">
                  <c:v>0.64545344992505882</c:v>
                </c:pt>
                <c:pt idx="3">
                  <c:v>1.5791932962730328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Diana, Princess Of Wales Hospital (229)</c:v>
                </c:pt>
                <c:pt idx="2">
                  <c:v>Goole &amp; District Hospital (Acute) (53)</c:v>
                </c:pt>
                <c:pt idx="3">
                  <c:v>Scunthorpe General Hospital (125)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Diana, Princess Of Wales Hospital (229)</c:v>
                </c:pt>
                <c:pt idx="2">
                  <c:v>Goole &amp; District Hospital (Acute) (53)</c:v>
                </c:pt>
                <c:pt idx="3">
                  <c:v>Scunthorpe General Hospital (125)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Diana, Princess Of Wales Hospital (229)</c:v>
                </c:pt>
                <c:pt idx="2">
                  <c:v>Goole &amp; District Hospital (Acute) (53)</c:v>
                </c:pt>
                <c:pt idx="3">
                  <c:v>Scunthorpe General Hospital (125)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Diana, Princess Of Wales Hospital (229)</c:v>
                </c:pt>
                <c:pt idx="2">
                  <c:v>Goole &amp; District Hospital (Acute) (53)</c:v>
                </c:pt>
                <c:pt idx="3">
                  <c:v>Scunthorpe General Hospital (125)</c:v>
                </c:pt>
              </c:strCache>
            </c:strRef>
          </c:cat>
          <c:val>
            <c:numRef>
              <c:f>Sheet1!$G$2:$G$5</c:f>
              <c:numCache>
                <c:formatCode>0.0;;</c:formatCode>
                <c:ptCount val="4"/>
                <c:pt idx="0">
                  <c:v>7.9352180172087854</c:v>
                </c:pt>
                <c:pt idx="1">
                  <c:v>7.7587009525511172</c:v>
                </c:pt>
                <c:pt idx="2">
                  <c:v>0</c:v>
                </c:pt>
                <c:pt idx="3">
                  <c:v>7.383256190124543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Diana, Princess Of Wales Hospital (229)</c:v>
                </c:pt>
                <c:pt idx="2">
                  <c:v>Goole &amp; District Hospital (Acute) (53)</c:v>
                </c:pt>
                <c:pt idx="3">
                  <c:v>Scunthorpe General Hospital (125)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Diana, Princess Of Wales Hospital (229)</c:v>
                </c:pt>
                <c:pt idx="2">
                  <c:v>Goole &amp; District Hospital (Acute) (53)</c:v>
                </c:pt>
                <c:pt idx="3">
                  <c:v>Scunthorpe General Hospital (125)</c:v>
                </c:pt>
              </c:strCache>
            </c:strRef>
          </c:cat>
          <c:val>
            <c:numRef>
              <c:f>Sheet1!$I$2:$I$5</c:f>
              <c:numCache>
                <c:formatCode>0.0;;</c:formatCode>
                <c:ptCount val="4"/>
                <c:pt idx="0">
                  <c:v>0</c:v>
                </c:pt>
                <c:pt idx="1">
                  <c:v>0</c:v>
                </c:pt>
                <c:pt idx="2">
                  <c:v>8.8730505178433638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(407)</c:v>
                </c:pt>
                <c:pt idx="1">
                  <c:v>Diana, Princess Of Wales Hospital (229)</c:v>
                </c:pt>
                <c:pt idx="2">
                  <c:v>Goole &amp; District Hospital (Acute) (53)</c:v>
                </c:pt>
                <c:pt idx="3">
                  <c:v>Scunthorpe General Hospital (125)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2.0647819827912146</c:v>
                </c:pt>
                <c:pt idx="1">
                  <c:v>2.2412990474488828</c:v>
                </c:pt>
                <c:pt idx="2">
                  <c:v>1.1269494821566362</c:v>
                </c:pt>
                <c:pt idx="3">
                  <c:v>2.616743809875457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(263)</c:v>
                </c:pt>
                <c:pt idx="2">
                  <c:v>Goole &amp; District Hospital (Acute) (58)</c:v>
                </c:pt>
                <c:pt idx="3">
                  <c:v>Scunthorpe General Hospital (144)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(263)</c:v>
                </c:pt>
                <c:pt idx="2">
                  <c:v>Goole &amp; District Hospital (Acute) (58)</c:v>
                </c:pt>
                <c:pt idx="3">
                  <c:v>Scunthorpe General Hospital (144)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(263)</c:v>
                </c:pt>
                <c:pt idx="2">
                  <c:v>Goole &amp; District Hospital (Acute) (58)</c:v>
                </c:pt>
                <c:pt idx="3">
                  <c:v>Scunthorpe General Hospital (144)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(263)</c:v>
                </c:pt>
                <c:pt idx="2">
                  <c:v>Goole &amp; District Hospital (Acute) (58)</c:v>
                </c:pt>
                <c:pt idx="3">
                  <c:v>Scunthorpe General Hospital (144)</c:v>
                </c:pt>
              </c:strCache>
            </c:strRef>
          </c:cat>
          <c:val>
            <c:numRef>
              <c:f>Sheet1!$G$2:$G$5</c:f>
              <c:numCache>
                <c:formatCode>0.0;;</c:formatCode>
                <c:ptCount val="4"/>
                <c:pt idx="0">
                  <c:v>9.5529270078701671</c:v>
                </c:pt>
                <c:pt idx="1">
                  <c:v>9.4893631257190272</c:v>
                </c:pt>
                <c:pt idx="2">
                  <c:v>9.7133938028079285</c:v>
                </c:pt>
                <c:pt idx="3">
                  <c:v>9.5711491920872565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(263)</c:v>
                </c:pt>
                <c:pt idx="2">
                  <c:v>Goole &amp; District Hospital (Acute) (58)</c:v>
                </c:pt>
                <c:pt idx="3">
                  <c:v>Scunthorpe General Hospital (144)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(263)</c:v>
                </c:pt>
                <c:pt idx="2">
                  <c:v>Goole &amp; District Hospital (Acute) (58)</c:v>
                </c:pt>
                <c:pt idx="3">
                  <c:v>Scunthorpe General Hospital (144)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(263)</c:v>
                </c:pt>
                <c:pt idx="2">
                  <c:v>Goole &amp; District Hospital (Acute) (58)</c:v>
                </c:pt>
                <c:pt idx="3">
                  <c:v>Scunthorpe General Hospital (144)</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0.44707299212983287</c:v>
                </c:pt>
                <c:pt idx="1">
                  <c:v>0.51063687428097282</c:v>
                </c:pt>
                <c:pt idx="2">
                  <c:v>0.28660619719207148</c:v>
                </c:pt>
                <c:pt idx="3">
                  <c:v>0.42885080791274355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Diana, Princess Of Wales Hospital (231)</c:v>
                </c:pt>
                <c:pt idx="2">
                  <c:v>Goole &amp; District Hospital (Acute) (59)</c:v>
                </c:pt>
                <c:pt idx="3">
                  <c:v>Scunthorpe General Hospital (125)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Diana, Princess Of Wales Hospital (231)</c:v>
                </c:pt>
                <c:pt idx="2">
                  <c:v>Goole &amp; District Hospital (Acute) (59)</c:v>
                </c:pt>
                <c:pt idx="3">
                  <c:v>Scunthorpe General Hospital (125)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Diana, Princess Of Wales Hospital (231)</c:v>
                </c:pt>
                <c:pt idx="2">
                  <c:v>Goole &amp; District Hospital (Acute) (59)</c:v>
                </c:pt>
                <c:pt idx="3">
                  <c:v>Scunthorpe General Hospital (125)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Diana, Princess Of Wales Hospital (231)</c:v>
                </c:pt>
                <c:pt idx="2">
                  <c:v>Goole &amp; District Hospital (Acute) (59)</c:v>
                </c:pt>
                <c:pt idx="3">
                  <c:v>Scunthorpe General Hospital (125)</c:v>
                </c:pt>
              </c:strCache>
            </c:strRef>
          </c:cat>
          <c:val>
            <c:numRef>
              <c:f>Sheet1!$G$2:$G$5</c:f>
              <c:numCache>
                <c:formatCode>0.0;;</c:formatCode>
                <c:ptCount val="4"/>
                <c:pt idx="0">
                  <c:v>8.8077156528645482</c:v>
                </c:pt>
                <c:pt idx="1">
                  <c:v>8.7345269167630555</c:v>
                </c:pt>
                <c:pt idx="2">
                  <c:v>0</c:v>
                </c:pt>
                <c:pt idx="3">
                  <c:v>8.5986399560935602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Diana, Princess Of Wales Hospital (231)</c:v>
                </c:pt>
                <c:pt idx="2">
                  <c:v>Goole &amp; District Hospital (Acute) (59)</c:v>
                </c:pt>
                <c:pt idx="3">
                  <c:v>Scunthorpe General Hospital (125)</c:v>
                </c:pt>
              </c:strCache>
            </c:strRef>
          </c:cat>
          <c:val>
            <c:numRef>
              <c:f>Sheet1!$H$2:$H$5</c:f>
              <c:numCache>
                <c:formatCode>0.0;;</c:formatCode>
                <c:ptCount val="4"/>
                <c:pt idx="0">
                  <c:v>0</c:v>
                </c:pt>
                <c:pt idx="1">
                  <c:v>0</c:v>
                </c:pt>
                <c:pt idx="2">
                  <c:v>9.4522058096146306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Diana, Princess Of Wales Hospital (231)</c:v>
                </c:pt>
                <c:pt idx="2">
                  <c:v>Goole &amp; District Hospital (Acute) (59)</c:v>
                </c:pt>
                <c:pt idx="3">
                  <c:v>Scunthorpe General Hospital (125)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(415)</c:v>
                </c:pt>
                <c:pt idx="1">
                  <c:v>Diana, Princess Of Wales Hospital (231)</c:v>
                </c:pt>
                <c:pt idx="2">
                  <c:v>Goole &amp; District Hospital (Acute) (59)</c:v>
                </c:pt>
                <c:pt idx="3">
                  <c:v>Scunthorpe General Hospital (125)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1.1922843471354518</c:v>
                </c:pt>
                <c:pt idx="1">
                  <c:v>1.2654730832369445</c:v>
                </c:pt>
                <c:pt idx="2">
                  <c:v>0.54779419038536936</c:v>
                </c:pt>
                <c:pt idx="3">
                  <c:v>1.4013600439064398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Diana, Princess Of Wales Hospital (240)</c:v>
                </c:pt>
                <c:pt idx="2">
                  <c:v>Goole &amp; District Hospital (Acute) (57)</c:v>
                </c:pt>
                <c:pt idx="3">
                  <c:v>Scunthorpe General Hospital (135)</c:v>
                </c:pt>
              </c:strCache>
            </c:strRef>
          </c:cat>
          <c:val>
            <c:numRef>
              <c:f>Sheet1!$D$2:$D$5</c:f>
              <c:numCache>
                <c:formatCode>0.0;;</c:formatCode>
                <c:ptCount val="4"/>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Diana, Princess Of Wales Hospital (240)</c:v>
                </c:pt>
                <c:pt idx="2">
                  <c:v>Goole &amp; District Hospital (Acute) (57)</c:v>
                </c:pt>
                <c:pt idx="3">
                  <c:v>Scunthorpe General Hospital (135)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Diana, Princess Of Wales Hospital (240)</c:v>
                </c:pt>
                <c:pt idx="2">
                  <c:v>Goole &amp; District Hospital (Acute) (57)</c:v>
                </c:pt>
                <c:pt idx="3">
                  <c:v>Scunthorpe General Hospital (135)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Diana, Princess Of Wales Hospital (240)</c:v>
                </c:pt>
                <c:pt idx="2">
                  <c:v>Goole &amp; District Hospital (Acute) (57)</c:v>
                </c:pt>
                <c:pt idx="3">
                  <c:v>Scunthorpe General Hospital (135)</c:v>
                </c:pt>
              </c:strCache>
            </c:strRef>
          </c:cat>
          <c:val>
            <c:numRef>
              <c:f>Sheet1!$G$2:$G$5</c:f>
              <c:numCache>
                <c:formatCode>0.0;;</c:formatCode>
                <c:ptCount val="4"/>
                <c:pt idx="0">
                  <c:v>8.4478125193981715</c:v>
                </c:pt>
                <c:pt idx="1">
                  <c:v>8.3920712981321515</c:v>
                </c:pt>
                <c:pt idx="2">
                  <c:v>8.8030573106180139</c:v>
                </c:pt>
                <c:pt idx="3">
                  <c:v>7.9525634920462176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Diana, Princess Of Wales Hospital (240)</c:v>
                </c:pt>
                <c:pt idx="2">
                  <c:v>Goole &amp; District Hospital (Acute) (57)</c:v>
                </c:pt>
                <c:pt idx="3">
                  <c:v>Scunthorpe General Hospital (135)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Diana, Princess Of Wales Hospital (240)</c:v>
                </c:pt>
                <c:pt idx="2">
                  <c:v>Goole &amp; District Hospital (Acute) (57)</c:v>
                </c:pt>
                <c:pt idx="3">
                  <c:v>Scunthorpe General Hospital (135)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(432)</c:v>
                </c:pt>
                <c:pt idx="1">
                  <c:v>Diana, Princess Of Wales Hospital (240)</c:v>
                </c:pt>
                <c:pt idx="2">
                  <c:v>Goole &amp; District Hospital (Acute) (57)</c:v>
                </c:pt>
                <c:pt idx="3">
                  <c:v>Scunthorpe General Hospital (135)</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1.5521874806018285</c:v>
                </c:pt>
                <c:pt idx="1">
                  <c:v>1.6079287018678485</c:v>
                </c:pt>
                <c:pt idx="2">
                  <c:v>1.1969426893819861</c:v>
                </c:pt>
                <c:pt idx="3">
                  <c:v>2.0474365079537824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(71)</c:v>
                </c:pt>
                <c:pt idx="1">
                  <c:v>Diana, Princess Of Wales Hospital (43)</c:v>
                </c:pt>
                <c:pt idx="2">
                  <c:v>Goole &amp; District Hospital (Acute) (-)</c:v>
                </c:pt>
                <c:pt idx="3">
                  <c:v>Scunthorpe General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(71)</c:v>
                </c:pt>
                <c:pt idx="1">
                  <c:v>Diana, Princess Of Wales Hospital (43)</c:v>
                </c:pt>
                <c:pt idx="2">
                  <c:v>Goole &amp; District Hospital (Acute) (-)</c:v>
                </c:pt>
                <c:pt idx="3">
                  <c:v>Scunthorpe General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(71)</c:v>
                </c:pt>
                <c:pt idx="1">
                  <c:v>Diana, Princess Of Wales Hospital (43)</c:v>
                </c:pt>
                <c:pt idx="2">
                  <c:v>Goole &amp; District Hospital (Acute) (-)</c:v>
                </c:pt>
                <c:pt idx="3">
                  <c:v>Scunthorpe General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(71)</c:v>
                </c:pt>
                <c:pt idx="1">
                  <c:v>Diana, Princess Of Wales Hospital (43)</c:v>
                </c:pt>
                <c:pt idx="2">
                  <c:v>Goole &amp; District Hospital (Acute) (-)</c:v>
                </c:pt>
                <c:pt idx="3">
                  <c:v>Scunthorpe General Hospital (-)</c:v>
                </c:pt>
              </c:strCache>
            </c:strRef>
          </c:cat>
          <c:val>
            <c:numRef>
              <c:f>Sheet1!$G$2:$G$5</c:f>
              <c:numCache>
                <c:formatCode>0.0;;</c:formatCode>
                <c:ptCount val="4"/>
                <c:pt idx="0">
                  <c:v>8.0669613852073887</c:v>
                </c:pt>
                <c:pt idx="1">
                  <c:v>7.6864509129150491</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(71)</c:v>
                </c:pt>
                <c:pt idx="1">
                  <c:v>Diana, Princess Of Wales Hospital (43)</c:v>
                </c:pt>
                <c:pt idx="2">
                  <c:v>Goole &amp; District Hospital (Acute) (-)</c:v>
                </c:pt>
                <c:pt idx="3">
                  <c:v>Scunthorpe General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(71)</c:v>
                </c:pt>
                <c:pt idx="1">
                  <c:v>Diana, Princess Of Wales Hospital (43)</c:v>
                </c:pt>
                <c:pt idx="2">
                  <c:v>Goole &amp; District Hospital (Acute) (-)</c:v>
                </c:pt>
                <c:pt idx="3">
                  <c:v>Scunthorpe General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(71)</c:v>
                </c:pt>
                <c:pt idx="1">
                  <c:v>Diana, Princess Of Wales Hospital (43)</c:v>
                </c:pt>
                <c:pt idx="2">
                  <c:v>Goole &amp; District Hospital (Acute) (-)</c:v>
                </c:pt>
                <c:pt idx="3">
                  <c:v>Scunthorpe General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1.9330386147926113</c:v>
                </c:pt>
                <c:pt idx="1">
                  <c:v>2.3135490870849509</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Diana, Princess Of Wales Hospital (44)</c:v>
                </c:pt>
                <c:pt idx="2">
                  <c:v>Goole &amp; District Hospital (Acute) (-)</c:v>
                </c:pt>
                <c:pt idx="3">
                  <c:v>Scunthorpe General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Diana, Princess Of Wales Hospital (44)</c:v>
                </c:pt>
                <c:pt idx="2">
                  <c:v>Goole &amp; District Hospital (Acute) (-)</c:v>
                </c:pt>
                <c:pt idx="3">
                  <c:v>Scunthorpe General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Diana, Princess Of Wales Hospital (44)</c:v>
                </c:pt>
                <c:pt idx="2">
                  <c:v>Goole &amp; District Hospital (Acute) (-)</c:v>
                </c:pt>
                <c:pt idx="3">
                  <c:v>Scunthorpe General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Diana, Princess Of Wales Hospital (44)</c:v>
                </c:pt>
                <c:pt idx="2">
                  <c:v>Goole &amp; District Hospital (Acute) (-)</c:v>
                </c:pt>
                <c:pt idx="3">
                  <c:v>Scunthorpe General Hospital (-)</c:v>
                </c:pt>
              </c:strCache>
            </c:strRef>
          </c:cat>
          <c:val>
            <c:numRef>
              <c:f>Sheet1!$G$2:$G$5</c:f>
              <c:numCache>
                <c:formatCode>0.0;;</c:formatCode>
                <c:ptCount val="4"/>
                <c:pt idx="0">
                  <c:v>8.5200877164892983</c:v>
                </c:pt>
                <c:pt idx="1">
                  <c:v>7.9323561801273392</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Diana, Princess Of Wales Hospital (44)</c:v>
                </c:pt>
                <c:pt idx="2">
                  <c:v>Goole &amp; District Hospital (Acute) (-)</c:v>
                </c:pt>
                <c:pt idx="3">
                  <c:v>Scunthorpe General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Diana, Princess Of Wales Hospital (44)</c:v>
                </c:pt>
                <c:pt idx="2">
                  <c:v>Goole &amp; District Hospital (Acute) (-)</c:v>
                </c:pt>
                <c:pt idx="3">
                  <c:v>Scunthorpe General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(69)</c:v>
                </c:pt>
                <c:pt idx="1">
                  <c:v>Diana, Princess Of Wales Hospital (44)</c:v>
                </c:pt>
                <c:pt idx="2">
                  <c:v>Goole &amp; District Hospital (Acute) (-)</c:v>
                </c:pt>
                <c:pt idx="3">
                  <c:v>Scunthorpe General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1.4799122835107017</c:v>
                </c:pt>
                <c:pt idx="1">
                  <c:v>2.0676438198726608</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Diana, Princess Of Wales Hospital (-)</c:v>
                </c:pt>
                <c:pt idx="2">
                  <c:v>Goole &amp; District Hospital (Acute) (-)</c:v>
                </c:pt>
                <c:pt idx="3">
                  <c:v>Scunthorpe General Hospital (-)</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Diana, Princess Of Wales Hospital (-)</c:v>
                </c:pt>
                <c:pt idx="2">
                  <c:v>Goole &amp; District Hospital (Acute) (-)</c:v>
                </c:pt>
                <c:pt idx="3">
                  <c:v>Scunthorpe General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Diana, Princess Of Wales Hospital (-)</c:v>
                </c:pt>
                <c:pt idx="2">
                  <c:v>Goole &amp; District Hospital (Acute) (-)</c:v>
                </c:pt>
                <c:pt idx="3">
                  <c:v>Scunthorpe General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Diana, Princess Of Wales Hospital (-)</c:v>
                </c:pt>
                <c:pt idx="2">
                  <c:v>Goole &amp; District Hospital (Acute) (-)</c:v>
                </c:pt>
                <c:pt idx="3">
                  <c:v>Scunthorpe General Hospital (-)</c:v>
                </c:pt>
              </c:strCache>
            </c:strRef>
          </c:cat>
          <c:val>
            <c:numRef>
              <c:f>Sheet1!$G$2:$G$5</c:f>
              <c:numCache>
                <c:formatCode>0.0;;</c:formatCode>
                <c:ptCount val="4"/>
                <c:pt idx="0">
                  <c:v>8.6591284344420725</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Diana, Princess Of Wales Hospital (-)</c:v>
                </c:pt>
                <c:pt idx="2">
                  <c:v>Goole &amp; District Hospital (Acute) (-)</c:v>
                </c:pt>
                <c:pt idx="3">
                  <c:v>Scunthorpe General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Diana, Princess Of Wales Hospital (-)</c:v>
                </c:pt>
                <c:pt idx="2">
                  <c:v>Goole &amp; District Hospital (Acute) (-)</c:v>
                </c:pt>
                <c:pt idx="3">
                  <c:v>Scunthorpe General Hospital (-)</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c:v>
                </c:pt>
                <c:pt idx="1">
                  <c:v>Diana, Princess Of Wales Hospital (-)</c:v>
                </c:pt>
                <c:pt idx="2">
                  <c:v>Goole &amp; District Hospital (Acute) (-)</c:v>
                </c:pt>
                <c:pt idx="3">
                  <c:v>Scunthorpe General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1.3408715655579275</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(177)</c:v>
                </c:pt>
                <c:pt idx="1">
                  <c:v>Diana, Princess Of Wales Hospital (101)</c:v>
                </c:pt>
                <c:pt idx="2">
                  <c:v>Goole &amp; District Hospital (Acute) (34)</c:v>
                </c:pt>
                <c:pt idx="3">
                  <c:v>Scunthorpe General Hospital (42)</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(177)</c:v>
                </c:pt>
                <c:pt idx="1">
                  <c:v>Diana, Princess Of Wales Hospital (101)</c:v>
                </c:pt>
                <c:pt idx="2">
                  <c:v>Goole &amp; District Hospital (Acute) (34)</c:v>
                </c:pt>
                <c:pt idx="3">
                  <c:v>Scunthorpe General Hospital (42)</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(177)</c:v>
                </c:pt>
                <c:pt idx="1">
                  <c:v>Diana, Princess Of Wales Hospital (101)</c:v>
                </c:pt>
                <c:pt idx="2">
                  <c:v>Goole &amp; District Hospital (Acute) (34)</c:v>
                </c:pt>
                <c:pt idx="3">
                  <c:v>Scunthorpe General Hospital (42)</c:v>
                </c:pt>
              </c:strCache>
            </c:strRef>
          </c:cat>
          <c:val>
            <c:numRef>
              <c:f>Sheet1!$F$2:$F$5</c:f>
              <c:numCache>
                <c:formatCode>0.0;;</c:formatCode>
                <c:ptCount val="4"/>
                <c:pt idx="0">
                  <c:v>0</c:v>
                </c:pt>
                <c:pt idx="1">
                  <c:v>0</c:v>
                </c:pt>
                <c:pt idx="2">
                  <c:v>0</c:v>
                </c:pt>
                <c:pt idx="3">
                  <c:v>6.9300745958583896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(177)</c:v>
                </c:pt>
                <c:pt idx="1">
                  <c:v>Diana, Princess Of Wales Hospital (101)</c:v>
                </c:pt>
                <c:pt idx="2">
                  <c:v>Goole &amp; District Hospital (Acute) (34)</c:v>
                </c:pt>
                <c:pt idx="3">
                  <c:v>Scunthorpe General Hospital (42)</c:v>
                </c:pt>
              </c:strCache>
            </c:strRef>
          </c:cat>
          <c:val>
            <c:numRef>
              <c:f>Sheet1!$G$2:$G$5</c:f>
              <c:numCache>
                <c:formatCode>0.0;;</c:formatCode>
                <c:ptCount val="4"/>
                <c:pt idx="0">
                  <c:v>8.482379715167669</c:v>
                </c:pt>
                <c:pt idx="1">
                  <c:v>8.7967533254918102</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(177)</c:v>
                </c:pt>
                <c:pt idx="1">
                  <c:v>Diana, Princess Of Wales Hospital (101)</c:v>
                </c:pt>
                <c:pt idx="2">
                  <c:v>Goole &amp; District Hospital (Acute) (34)</c:v>
                </c:pt>
                <c:pt idx="3">
                  <c:v>Scunthorpe General Hospital (42)</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(177)</c:v>
                </c:pt>
                <c:pt idx="1">
                  <c:v>Diana, Princess Of Wales Hospital (101)</c:v>
                </c:pt>
                <c:pt idx="2">
                  <c:v>Goole &amp; District Hospital (Acute) (34)</c:v>
                </c:pt>
                <c:pt idx="3">
                  <c:v>Scunthorpe General Hospital (42)</c:v>
                </c:pt>
              </c:strCache>
            </c:strRef>
          </c:cat>
          <c:val>
            <c:numRef>
              <c:f>Sheet1!$I$2:$I$5</c:f>
              <c:numCache>
                <c:formatCode>0.0;;</c:formatCode>
                <c:ptCount val="4"/>
                <c:pt idx="0">
                  <c:v>0</c:v>
                </c:pt>
                <c:pt idx="1">
                  <c:v>0</c:v>
                </c:pt>
                <c:pt idx="2">
                  <c:v>9.614172726482602</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(177)</c:v>
                </c:pt>
                <c:pt idx="1">
                  <c:v>Diana, Princess Of Wales Hospital (101)</c:v>
                </c:pt>
                <c:pt idx="2">
                  <c:v>Goole &amp; District Hospital (Acute) (34)</c:v>
                </c:pt>
                <c:pt idx="3">
                  <c:v>Scunthorpe General Hospital (42)</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1.517620284832331</c:v>
                </c:pt>
                <c:pt idx="1">
                  <c:v>1.2032466745081898</c:v>
                </c:pt>
                <c:pt idx="2">
                  <c:v>0.38582727351739798</c:v>
                </c:pt>
                <c:pt idx="3">
                  <c:v>3.0699254041416104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Diana, Princess Of Wales Hospital (69)</c:v>
                </c:pt>
                <c:pt idx="2">
                  <c:v>Goole &amp; District Hospital (Acute) (-)</c:v>
                </c:pt>
                <c:pt idx="3">
                  <c:v>Scunthorpe General Hospital (34)</c:v>
                </c:pt>
              </c:strCache>
            </c:strRef>
          </c:cat>
          <c:val>
            <c:numRef>
              <c:f>Sheet1!$D$2:$D$5</c:f>
              <c:numCache>
                <c:formatCode>0.0;;</c:formatCode>
                <c:ptCount val="4"/>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Diana, Princess Of Wales Hospital (69)</c:v>
                </c:pt>
                <c:pt idx="2">
                  <c:v>Goole &amp; District Hospital (Acute) (-)</c:v>
                </c:pt>
                <c:pt idx="3">
                  <c:v>Scunthorpe General Hospital (34)</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Diana, Princess Of Wales Hospital (69)</c:v>
                </c:pt>
                <c:pt idx="2">
                  <c:v>Goole &amp; District Hospital (Acute) (-)</c:v>
                </c:pt>
                <c:pt idx="3">
                  <c:v>Scunthorpe General Hospital (34)</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Diana, Princess Of Wales Hospital (69)</c:v>
                </c:pt>
                <c:pt idx="2">
                  <c:v>Goole &amp; District Hospital (Acute) (-)</c:v>
                </c:pt>
                <c:pt idx="3">
                  <c:v>Scunthorpe General Hospital (34)</c:v>
                </c:pt>
              </c:strCache>
            </c:strRef>
          </c:cat>
          <c:val>
            <c:numRef>
              <c:f>Sheet1!$G$2:$G$5</c:f>
              <c:numCache>
                <c:formatCode>0.0;;</c:formatCode>
                <c:ptCount val="4"/>
                <c:pt idx="0">
                  <c:v>7.9050313979107338</c:v>
                </c:pt>
                <c:pt idx="1">
                  <c:v>8.0294919264138738</c:v>
                </c:pt>
                <c:pt idx="2">
                  <c:v>0</c:v>
                </c:pt>
                <c:pt idx="3">
                  <c:v>7.960304259795989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Diana, Princess Of Wales Hospital (69)</c:v>
                </c:pt>
                <c:pt idx="2">
                  <c:v>Goole &amp; District Hospital (Acute) (-)</c:v>
                </c:pt>
                <c:pt idx="3">
                  <c:v>Scunthorpe General Hospital (34)</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Diana, Princess Of Wales Hospital (69)</c:v>
                </c:pt>
                <c:pt idx="2">
                  <c:v>Goole &amp; District Hospital (Acute) (-)</c:v>
                </c:pt>
                <c:pt idx="3">
                  <c:v>Scunthorpe General Hospital (34)</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(116)</c:v>
                </c:pt>
                <c:pt idx="1">
                  <c:v>Diana, Princess Of Wales Hospital (69)</c:v>
                </c:pt>
                <c:pt idx="2">
                  <c:v>Goole &amp; District Hospital (Acute) (-)</c:v>
                </c:pt>
                <c:pt idx="3">
                  <c:v>Scunthorpe General Hospital (34)</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2.0949686020892662</c:v>
                </c:pt>
                <c:pt idx="1">
                  <c:v>1.9705080735861262</c:v>
                </c:pt>
                <c:pt idx="2">
                  <c:v>0</c:v>
                </c:pt>
                <c:pt idx="3">
                  <c:v>2.039695740204011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(90)</c:v>
                </c:pt>
                <c:pt idx="1">
                  <c:v>Diana, Princess Of Wales Hospital (47)</c:v>
                </c:pt>
                <c:pt idx="2">
                  <c:v>Goole &amp; District Hospital (Acute) (-)</c:v>
                </c:pt>
                <c:pt idx="3">
                  <c:v>Scunthorpe General Hospital (35)</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(90)</c:v>
                </c:pt>
                <c:pt idx="1">
                  <c:v>Diana, Princess Of Wales Hospital (47)</c:v>
                </c:pt>
                <c:pt idx="2">
                  <c:v>Goole &amp; District Hospital (Acute) (-)</c:v>
                </c:pt>
                <c:pt idx="3">
                  <c:v>Scunthorpe General Hospital (35)</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(90)</c:v>
                </c:pt>
                <c:pt idx="1">
                  <c:v>Diana, Princess Of Wales Hospital (47)</c:v>
                </c:pt>
                <c:pt idx="2">
                  <c:v>Goole &amp; District Hospital (Acute) (-)</c:v>
                </c:pt>
                <c:pt idx="3">
                  <c:v>Scunthorpe General Hospital (35)</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(90)</c:v>
                </c:pt>
                <c:pt idx="1">
                  <c:v>Diana, Princess Of Wales Hospital (47)</c:v>
                </c:pt>
                <c:pt idx="2">
                  <c:v>Goole &amp; District Hospital (Acute) (-)</c:v>
                </c:pt>
                <c:pt idx="3">
                  <c:v>Scunthorpe General Hospital (35)</c:v>
                </c:pt>
              </c:strCache>
            </c:strRef>
          </c:cat>
          <c:val>
            <c:numRef>
              <c:f>Sheet1!$G$2:$G$5</c:f>
              <c:numCache>
                <c:formatCode>0.0;;</c:formatCode>
                <c:ptCount val="4"/>
                <c:pt idx="0">
                  <c:v>6.3153528915959347</c:v>
                </c:pt>
                <c:pt idx="1">
                  <c:v>6.5208517572536522</c:v>
                </c:pt>
                <c:pt idx="2">
                  <c:v>0</c:v>
                </c:pt>
                <c:pt idx="3">
                  <c:v>5.0160532899943897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(90)</c:v>
                </c:pt>
                <c:pt idx="1">
                  <c:v>Diana, Princess Of Wales Hospital (47)</c:v>
                </c:pt>
                <c:pt idx="2">
                  <c:v>Goole &amp; District Hospital (Acute) (-)</c:v>
                </c:pt>
                <c:pt idx="3">
                  <c:v>Scunthorpe General Hospital (35)</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(90)</c:v>
                </c:pt>
                <c:pt idx="1">
                  <c:v>Diana, Princess Of Wales Hospital (47)</c:v>
                </c:pt>
                <c:pt idx="2">
                  <c:v>Goole &amp; District Hospital (Acute) (-)</c:v>
                </c:pt>
                <c:pt idx="3">
                  <c:v>Scunthorpe General Hospital (35)</c:v>
                </c:pt>
              </c:strCache>
            </c:strRef>
          </c:cat>
          <c:val>
            <c:numRef>
              <c:f>Sheet1!$I$2:$I$5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(90)</c:v>
                </c:pt>
                <c:pt idx="1">
                  <c:v>Diana, Princess Of Wales Hospital (47)</c:v>
                </c:pt>
                <c:pt idx="2">
                  <c:v>Goole &amp; District Hospital (Acute) (-)</c:v>
                </c:pt>
                <c:pt idx="3">
                  <c:v>Scunthorpe General Hospital (35)</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3.6846471084040653</c:v>
                </c:pt>
                <c:pt idx="1">
                  <c:v>3.4791482427463478</c:v>
                </c:pt>
                <c:pt idx="2">
                  <c:v>0</c:v>
                </c:pt>
                <c:pt idx="3">
                  <c:v>4.9839467100056103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c:v>
                </c:pt>
                <c:pt idx="1">
                  <c:v>Diana, Princess Of Wales Hospital (-)</c:v>
                </c:pt>
                <c:pt idx="2">
                  <c:v>Goole &amp; District Hospital (Acute) (-)</c:v>
                </c:pt>
                <c:pt idx="3">
                  <c:v>Scunthorpe General Hospital (-)</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c:v>
                </c:pt>
                <c:pt idx="1">
                  <c:v>Diana, Princess Of Wales Hospital (-)</c:v>
                </c:pt>
                <c:pt idx="2">
                  <c:v>Goole &amp; District Hospital (Acute) (-)</c:v>
                </c:pt>
                <c:pt idx="3">
                  <c:v>Scunthorpe General Hospital (-)</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c:v>
                </c:pt>
                <c:pt idx="1">
                  <c:v>Diana, Princess Of Wales Hospital (-)</c:v>
                </c:pt>
                <c:pt idx="2">
                  <c:v>Goole &amp; District Hospital (Acute) (-)</c:v>
                </c:pt>
                <c:pt idx="3">
                  <c:v>Scunthorpe General Hospital (-)</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c:v>
                </c:pt>
                <c:pt idx="1">
                  <c:v>Diana, Princess Of Wales Hospital (-)</c:v>
                </c:pt>
                <c:pt idx="2">
                  <c:v>Goole &amp; District Hospital (Acute) (-)</c:v>
                </c:pt>
                <c:pt idx="3">
                  <c:v>Scunthorpe General Hospital (-)</c:v>
                </c:pt>
              </c:strCache>
            </c:strRef>
          </c:cat>
          <c:val>
            <c:numRef>
              <c:f>Sheet1!$G$2:$G$5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c:v>
                </c:pt>
                <c:pt idx="1">
                  <c:v>Diana, Princess Of Wales Hospital (-)</c:v>
                </c:pt>
                <c:pt idx="2">
                  <c:v>Goole &amp; District Hospital (Acute) (-)</c:v>
                </c:pt>
                <c:pt idx="3">
                  <c:v>Scunthorpe General Hospital (-)</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c:v>
                </c:pt>
                <c:pt idx="1">
                  <c:v>Diana, Princess Of Wales Hospital (-)</c:v>
                </c:pt>
                <c:pt idx="2">
                  <c:v>Goole &amp; District Hospital (Acute) (-)</c:v>
                </c:pt>
                <c:pt idx="3">
                  <c:v>Scunthorpe General Hospital (-)</c:v>
                </c:pt>
              </c:strCache>
            </c:strRef>
          </c:cat>
          <c:val>
            <c:numRef>
              <c:f>Sheet1!$I$2:$I$5</c:f>
              <c:numCache>
                <c:formatCode>0.0;;</c:formatCode>
                <c:ptCount val="4"/>
                <c:pt idx="0">
                  <c:v>8.1577044677298485</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(40)</c:v>
                </c:pt>
                <c:pt idx="1">
                  <c:v>Diana, Princess Of Wales Hospital (-)</c:v>
                </c:pt>
                <c:pt idx="2">
                  <c:v>Goole &amp; District Hospital (Acute) (-)</c:v>
                </c:pt>
                <c:pt idx="3">
                  <c:v>Scunthorpe General Hospital (-)</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1.8422955322701515</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Diana, Princess Of Wales Hospital (-)</c:v>
                </c:pt>
                <c:pt idx="2">
                  <c:v>Goole &amp; District Hospital (Acute) (-)</c:v>
                </c:pt>
                <c:pt idx="3">
                  <c:v>Scunthorpe General Hospital (-)</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Diana, Princess Of Wales Hospital (-)</c:v>
                </c:pt>
                <c:pt idx="2">
                  <c:v>Goole &amp; District Hospital (Acute) (-)</c:v>
                </c:pt>
                <c:pt idx="3">
                  <c:v>Scunthorpe General Hospital (-)</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Diana, Princess Of Wales Hospital (-)</c:v>
                </c:pt>
                <c:pt idx="2">
                  <c:v>Goole &amp; District Hospital (Acute) (-)</c:v>
                </c:pt>
                <c:pt idx="3">
                  <c:v>Scunthorpe General Hospital (-)</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Diana, Princess Of Wales Hospital (-)</c:v>
                </c:pt>
                <c:pt idx="2">
                  <c:v>Goole &amp; District Hospital (Acute) (-)</c:v>
                </c:pt>
                <c:pt idx="3">
                  <c:v>Scunthorpe General Hospital (-)</c:v>
                </c:pt>
              </c:strCache>
            </c:strRef>
          </c:cat>
          <c:val>
            <c:numRef>
              <c:f>Sheet1!$G$2:$G$5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Diana, Princess Of Wales Hospital (-)</c:v>
                </c:pt>
                <c:pt idx="2">
                  <c:v>Goole &amp; District Hospital (Acute) (-)</c:v>
                </c:pt>
                <c:pt idx="3">
                  <c:v>Scunthorpe General Hospital (-)</c:v>
                </c:pt>
              </c:strCache>
            </c:strRef>
          </c:cat>
          <c:val>
            <c:numRef>
              <c:f>Sheet1!$H$2:$H$5</c:f>
              <c:numCache>
                <c:formatCode>0.0;;</c:formatCode>
                <c:ptCount val="4"/>
                <c:pt idx="0">
                  <c:v>8.2235521347545095</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Diana, Princess Of Wales Hospital (-)</c:v>
                </c:pt>
                <c:pt idx="2">
                  <c:v>Goole &amp; District Hospital (Acute) (-)</c:v>
                </c:pt>
                <c:pt idx="3">
                  <c:v>Scunthorpe General Hospital (-)</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c:v>
                </c:pt>
                <c:pt idx="1">
                  <c:v>Diana, Princess Of Wales Hospital (-)</c:v>
                </c:pt>
                <c:pt idx="2">
                  <c:v>Goole &amp; District Hospital (Acute) (-)</c:v>
                </c:pt>
                <c:pt idx="3">
                  <c:v>Scunthorpe General Hospital (-)</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1.7764478652454905</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Diana, Princess Of Wales Hospital (254)</c:v>
                </c:pt>
                <c:pt idx="2">
                  <c:v>Goole &amp; District Hospital (Acute) (58)</c:v>
                </c:pt>
                <c:pt idx="3">
                  <c:v>Scunthorpe General Hospital (141)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Diana, Princess Of Wales Hospital (254)</c:v>
                </c:pt>
                <c:pt idx="2">
                  <c:v>Goole &amp; District Hospital (Acute) (58)</c:v>
                </c:pt>
                <c:pt idx="3">
                  <c:v>Scunthorpe General Hospital (141)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Diana, Princess Of Wales Hospital (254)</c:v>
                </c:pt>
                <c:pt idx="2">
                  <c:v>Goole &amp; District Hospital (Acute) (58)</c:v>
                </c:pt>
                <c:pt idx="3">
                  <c:v>Scunthorpe General Hospital (141)</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Diana, Princess Of Wales Hospital (254)</c:v>
                </c:pt>
                <c:pt idx="2">
                  <c:v>Goole &amp; District Hospital (Acute) (58)</c:v>
                </c:pt>
                <c:pt idx="3">
                  <c:v>Scunthorpe General Hospital (141)</c:v>
                </c:pt>
              </c:strCache>
            </c:strRef>
          </c:cat>
          <c:val>
            <c:numRef>
              <c:f>Sheet1!$G$2:$G$5</c:f>
              <c:numCache>
                <c:formatCode>0.0;;</c:formatCode>
                <c:ptCount val="4"/>
                <c:pt idx="0">
                  <c:v>6.9143561901116222</c:v>
                </c:pt>
                <c:pt idx="1">
                  <c:v>6.8606638084764437</c:v>
                </c:pt>
                <c:pt idx="2">
                  <c:v>0</c:v>
                </c:pt>
                <c:pt idx="3">
                  <c:v>6.7027505864160863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Diana, Princess Of Wales Hospital (254)</c:v>
                </c:pt>
                <c:pt idx="2">
                  <c:v>Goole &amp; District Hospital (Acute) (58)</c:v>
                </c:pt>
                <c:pt idx="3">
                  <c:v>Scunthorpe General Hospital (141)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Diana, Princess Of Wales Hospital (254)</c:v>
                </c:pt>
                <c:pt idx="2">
                  <c:v>Goole &amp; District Hospital (Acute) (58)</c:v>
                </c:pt>
                <c:pt idx="3">
                  <c:v>Scunthorpe General Hospital (141)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(453)</c:v>
                </c:pt>
                <c:pt idx="1">
                  <c:v>Diana, Princess Of Wales Hospital (254)</c:v>
                </c:pt>
                <c:pt idx="2">
                  <c:v>Goole &amp; District Hospital (Acute) (58)</c:v>
                </c:pt>
                <c:pt idx="3">
                  <c:v>Scunthorpe General Hospital (141)</c:v>
                </c:pt>
              </c:strCache>
            </c:strRef>
          </c:cat>
          <c:val>
            <c:numRef>
              <c:f>Sheet1!$J$2:$J$5</c:f>
              <c:numCache>
                <c:formatCode>0.0;;</c:formatCode>
                <c:ptCount val="4"/>
                <c:pt idx="0">
                  <c:v>0</c:v>
                </c:pt>
                <c:pt idx="1">
                  <c:v>0</c:v>
                </c:pt>
                <c:pt idx="2">
                  <c:v>8.2154195142941706</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3.0856438098883778</c:v>
                </c:pt>
                <c:pt idx="1">
                  <c:v>3.1393361915235563</c:v>
                </c:pt>
                <c:pt idx="2">
                  <c:v>1.7845804857058294</c:v>
                </c:pt>
                <c:pt idx="3">
                  <c:v>3.2972494135839137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(329)</c:v>
                </c:pt>
                <c:pt idx="1">
                  <c:v>Diana, Princess Of Wales Hospital (194)</c:v>
                </c:pt>
                <c:pt idx="2">
                  <c:v>Goole &amp; District Hospital (Acute) (38)</c:v>
                </c:pt>
                <c:pt idx="3">
                  <c:v>Scunthorpe General Hospital (97)</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(329)</c:v>
                </c:pt>
                <c:pt idx="1">
                  <c:v>Diana, Princess Of Wales Hospital (194)</c:v>
                </c:pt>
                <c:pt idx="2">
                  <c:v>Goole &amp; District Hospital (Acute) (38)</c:v>
                </c:pt>
                <c:pt idx="3">
                  <c:v>Scunthorpe General Hospital (97)</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(329)</c:v>
                </c:pt>
                <c:pt idx="1">
                  <c:v>Diana, Princess Of Wales Hospital (194)</c:v>
                </c:pt>
                <c:pt idx="2">
                  <c:v>Goole &amp; District Hospital (Acute) (38)</c:v>
                </c:pt>
                <c:pt idx="3">
                  <c:v>Scunthorpe General Hospital (97)</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(329)</c:v>
                </c:pt>
                <c:pt idx="1">
                  <c:v>Diana, Princess Of Wales Hospital (194)</c:v>
                </c:pt>
                <c:pt idx="2">
                  <c:v>Goole &amp; District Hospital (Acute) (38)</c:v>
                </c:pt>
                <c:pt idx="3">
                  <c:v>Scunthorpe General Hospital (97)</c:v>
                </c:pt>
              </c:strCache>
            </c:strRef>
          </c:cat>
          <c:val>
            <c:numRef>
              <c:f>Sheet1!$G$2:$G$5</c:f>
              <c:numCache>
                <c:formatCode>0.0;;</c:formatCode>
                <c:ptCount val="4"/>
                <c:pt idx="0">
                  <c:v>6.011691340169862</c:v>
                </c:pt>
                <c:pt idx="1">
                  <c:v>5.8753707736535139</c:v>
                </c:pt>
                <c:pt idx="2">
                  <c:v>0</c:v>
                </c:pt>
                <c:pt idx="3">
                  <c:v>6.0342975065594517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(329)</c:v>
                </c:pt>
                <c:pt idx="1">
                  <c:v>Diana, Princess Of Wales Hospital (194)</c:v>
                </c:pt>
                <c:pt idx="2">
                  <c:v>Goole &amp; District Hospital (Acute) (38)</c:v>
                </c:pt>
                <c:pt idx="3">
                  <c:v>Scunthorpe General Hospital (97)</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(329)</c:v>
                </c:pt>
                <c:pt idx="1">
                  <c:v>Diana, Princess Of Wales Hospital (194)</c:v>
                </c:pt>
                <c:pt idx="2">
                  <c:v>Goole &amp; District Hospital (Acute) (38)</c:v>
                </c:pt>
                <c:pt idx="3">
                  <c:v>Scunthorpe General Hospital (97)</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(329)</c:v>
                </c:pt>
                <c:pt idx="1">
                  <c:v>Diana, Princess Of Wales Hospital (194)</c:v>
                </c:pt>
                <c:pt idx="2">
                  <c:v>Goole &amp; District Hospital (Acute) (38)</c:v>
                </c:pt>
                <c:pt idx="3">
                  <c:v>Scunthorpe General Hospital (97)</c:v>
                </c:pt>
              </c:strCache>
            </c:strRef>
          </c:cat>
          <c:val>
            <c:numRef>
              <c:f>Sheet1!$J$2:$J$5</c:f>
              <c:numCache>
                <c:formatCode>0.0;;</c:formatCode>
                <c:ptCount val="4"/>
                <c:pt idx="0">
                  <c:v>0</c:v>
                </c:pt>
                <c:pt idx="1">
                  <c:v>0</c:v>
                </c:pt>
                <c:pt idx="2">
                  <c:v>8.2180864764335571</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3.988308659830138</c:v>
                </c:pt>
                <c:pt idx="1">
                  <c:v>4.1246292263464861</c:v>
                </c:pt>
                <c:pt idx="2">
                  <c:v>1.7819135235664429</c:v>
                </c:pt>
                <c:pt idx="3">
                  <c:v>3.9657024934405483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Diana, Princess Of Wales Hospital (109)</c:v>
                </c:pt>
                <c:pt idx="2">
                  <c:v>Goole &amp; District Hospital (Acute) (47)</c:v>
                </c:pt>
                <c:pt idx="3">
                  <c:v>Scunthorpe General Hospital (52)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Diana, Princess Of Wales Hospital (109)</c:v>
                </c:pt>
                <c:pt idx="2">
                  <c:v>Goole &amp; District Hospital (Acute) (47)</c:v>
                </c:pt>
                <c:pt idx="3">
                  <c:v>Scunthorpe General Hospital (52)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Diana, Princess Of Wales Hospital (109)</c:v>
                </c:pt>
                <c:pt idx="2">
                  <c:v>Goole &amp; District Hospital (Acute) (47)</c:v>
                </c:pt>
                <c:pt idx="3">
                  <c:v>Scunthorpe General Hospital (52)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Diana, Princess Of Wales Hospital (109)</c:v>
                </c:pt>
                <c:pt idx="2">
                  <c:v>Goole &amp; District Hospital (Acute) (47)</c:v>
                </c:pt>
                <c:pt idx="3">
                  <c:v>Scunthorpe General Hospital (52)</c:v>
                </c:pt>
              </c:strCache>
            </c:strRef>
          </c:cat>
          <c:val>
            <c:numRef>
              <c:f>Sheet1!$G$2:$G$5</c:f>
              <c:numCache>
                <c:formatCode>0.0;;</c:formatCode>
                <c:ptCount val="4"/>
                <c:pt idx="0">
                  <c:v>8.4935984926553338</c:v>
                </c:pt>
                <c:pt idx="1">
                  <c:v>8.4979031839500774</c:v>
                </c:pt>
                <c:pt idx="2">
                  <c:v>9.1901435925337793</c:v>
                </c:pt>
                <c:pt idx="3">
                  <c:v>7.8081637682811058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Diana, Princess Of Wales Hospital (109)</c:v>
                </c:pt>
                <c:pt idx="2">
                  <c:v>Goole &amp; District Hospital (Acute) (47)</c:v>
                </c:pt>
                <c:pt idx="3">
                  <c:v>Scunthorpe General Hospital (52)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Diana, Princess Of Wales Hospital (109)</c:v>
                </c:pt>
                <c:pt idx="2">
                  <c:v>Goole &amp; District Hospital (Acute) (47)</c:v>
                </c:pt>
                <c:pt idx="3">
                  <c:v>Scunthorpe General Hospital (52)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(208)</c:v>
                </c:pt>
                <c:pt idx="1">
                  <c:v>Diana, Princess Of Wales Hospital (109)</c:v>
                </c:pt>
                <c:pt idx="2">
                  <c:v>Goole &amp; District Hospital (Acute) (47)</c:v>
                </c:pt>
                <c:pt idx="3">
                  <c:v>Scunthorpe General Hospital (52)</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1.5064015073446662</c:v>
                </c:pt>
                <c:pt idx="1">
                  <c:v>1.5020968160499226</c:v>
                </c:pt>
                <c:pt idx="2">
                  <c:v>0.80985640746622067</c:v>
                </c:pt>
                <c:pt idx="3">
                  <c:v>2.1918362317188942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Diana, Princess Of Wales Hospital (265)</c:v>
                </c:pt>
                <c:pt idx="2">
                  <c:v>Goole &amp; District Hospital (Acute) (61)</c:v>
                </c:pt>
                <c:pt idx="3">
                  <c:v>Scunthorpe General Hospital (145)</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Diana, Princess Of Wales Hospital (265)</c:v>
                </c:pt>
                <c:pt idx="2">
                  <c:v>Goole &amp; District Hospital (Acute) (61)</c:v>
                </c:pt>
                <c:pt idx="3">
                  <c:v>Scunthorpe General Hospital (145)</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Diana, Princess Of Wales Hospital (265)</c:v>
                </c:pt>
                <c:pt idx="2">
                  <c:v>Goole &amp; District Hospital (Acute) (61)</c:v>
                </c:pt>
                <c:pt idx="3">
                  <c:v>Scunthorpe General Hospital (145)</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Diana, Princess Of Wales Hospital (265)</c:v>
                </c:pt>
                <c:pt idx="2">
                  <c:v>Goole &amp; District Hospital (Acute) (61)</c:v>
                </c:pt>
                <c:pt idx="3">
                  <c:v>Scunthorpe General Hospital (145)</c:v>
                </c:pt>
              </c:strCache>
            </c:strRef>
          </c:cat>
          <c:val>
            <c:numRef>
              <c:f>Sheet1!$G$2:$G$5</c:f>
              <c:numCache>
                <c:formatCode>0.0;;</c:formatCode>
                <c:ptCount val="4"/>
                <c:pt idx="0">
                  <c:v>6.7581361784757812</c:v>
                </c:pt>
                <c:pt idx="1">
                  <c:v>6.7576963548089548</c:v>
                </c:pt>
                <c:pt idx="2">
                  <c:v>0</c:v>
                </c:pt>
                <c:pt idx="3">
                  <c:v>6.3495454173817087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Diana, Princess Of Wales Hospital (265)</c:v>
                </c:pt>
                <c:pt idx="2">
                  <c:v>Goole &amp; District Hospital (Acute) (61)</c:v>
                </c:pt>
                <c:pt idx="3">
                  <c:v>Scunthorpe General Hospital (145)</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Diana, Princess Of Wales Hospital (265)</c:v>
                </c:pt>
                <c:pt idx="2">
                  <c:v>Goole &amp; District Hospital (Acute) (61)</c:v>
                </c:pt>
                <c:pt idx="3">
                  <c:v>Scunthorpe General Hospital (145)</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(471)</c:v>
                </c:pt>
                <c:pt idx="1">
                  <c:v>Diana, Princess Of Wales Hospital (265)</c:v>
                </c:pt>
                <c:pt idx="2">
                  <c:v>Goole &amp; District Hospital (Acute) (61)</c:v>
                </c:pt>
                <c:pt idx="3">
                  <c:v>Scunthorpe General Hospital (145)</c:v>
                </c:pt>
              </c:strCache>
            </c:strRef>
          </c:cat>
          <c:val>
            <c:numRef>
              <c:f>Sheet1!$J$2:$J$5</c:f>
              <c:numCache>
                <c:formatCode>0.0;;</c:formatCode>
                <c:ptCount val="4"/>
                <c:pt idx="0">
                  <c:v>0</c:v>
                </c:pt>
                <c:pt idx="1">
                  <c:v>0</c:v>
                </c:pt>
                <c:pt idx="2">
                  <c:v>8.6013865962363809</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3.2418638215242188</c:v>
                </c:pt>
                <c:pt idx="1">
                  <c:v>3.2423036451910452</c:v>
                </c:pt>
                <c:pt idx="2">
                  <c:v>1.3986134037636191</c:v>
                </c:pt>
                <c:pt idx="3">
                  <c:v>3.6504545826182913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Diana, Princess Of Wales Hospital (252)</c:v>
                </c:pt>
                <c:pt idx="2">
                  <c:v>Goole &amp; District Hospital (Acute) (60)</c:v>
                </c:pt>
                <c:pt idx="3">
                  <c:v>Scunthorpe General Hospital (132)</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Diana, Princess Of Wales Hospital (252)</c:v>
                </c:pt>
                <c:pt idx="2">
                  <c:v>Goole &amp; District Hospital (Acute) (60)</c:v>
                </c:pt>
                <c:pt idx="3">
                  <c:v>Scunthorpe General Hospital (132)</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Diana, Princess Of Wales Hospital (252)</c:v>
                </c:pt>
                <c:pt idx="2">
                  <c:v>Goole &amp; District Hospital (Acute) (60)</c:v>
                </c:pt>
                <c:pt idx="3">
                  <c:v>Scunthorpe General Hospital (132)</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Diana, Princess Of Wales Hospital (252)</c:v>
                </c:pt>
                <c:pt idx="2">
                  <c:v>Goole &amp; District Hospital (Acute) (60)</c:v>
                </c:pt>
                <c:pt idx="3">
                  <c:v>Scunthorpe General Hospital (132)</c:v>
                </c:pt>
              </c:strCache>
            </c:strRef>
          </c:cat>
          <c:val>
            <c:numRef>
              <c:f>Sheet1!$G$2:$G$5</c:f>
              <c:numCache>
                <c:formatCode>0.0;;</c:formatCode>
                <c:ptCount val="4"/>
                <c:pt idx="0">
                  <c:v>7.7937072581799889</c:v>
                </c:pt>
                <c:pt idx="1">
                  <c:v>7.6249236609783004</c:v>
                </c:pt>
                <c:pt idx="2">
                  <c:v>0</c:v>
                </c:pt>
                <c:pt idx="3">
                  <c:v>7.4329257674046172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Diana, Princess Of Wales Hospital (252)</c:v>
                </c:pt>
                <c:pt idx="2">
                  <c:v>Goole &amp; District Hospital (Acute) (60)</c:v>
                </c:pt>
                <c:pt idx="3">
                  <c:v>Scunthorpe General Hospital (132)</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Diana, Princess Of Wales Hospital (252)</c:v>
                </c:pt>
                <c:pt idx="2">
                  <c:v>Goole &amp; District Hospital (Acute) (60)</c:v>
                </c:pt>
                <c:pt idx="3">
                  <c:v>Scunthorpe General Hospital (132)</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(444)</c:v>
                </c:pt>
                <c:pt idx="1">
                  <c:v>Diana, Princess Of Wales Hospital (252)</c:v>
                </c:pt>
                <c:pt idx="2">
                  <c:v>Goole &amp; District Hospital (Acute) (60)</c:v>
                </c:pt>
                <c:pt idx="3">
                  <c:v>Scunthorpe General Hospital (132)</c:v>
                </c:pt>
              </c:strCache>
            </c:strRef>
          </c:cat>
          <c:val>
            <c:numRef>
              <c:f>Sheet1!$J$2:$J$5</c:f>
              <c:numCache>
                <c:formatCode>0.0;;</c:formatCode>
                <c:ptCount val="4"/>
                <c:pt idx="0">
                  <c:v>0</c:v>
                </c:pt>
                <c:pt idx="1">
                  <c:v>0</c:v>
                </c:pt>
                <c:pt idx="2">
                  <c:v>9.4963258361657825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2.2062927418200111</c:v>
                </c:pt>
                <c:pt idx="1">
                  <c:v>2.3750763390216996</c:v>
                </c:pt>
                <c:pt idx="2">
                  <c:v>0.50367416383421748</c:v>
                </c:pt>
                <c:pt idx="3">
                  <c:v>2.5670742325953828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Diana, Princess Of Wales Hospital (191)</c:v>
                </c:pt>
                <c:pt idx="2">
                  <c:v>Goole &amp; District Hospital (Acute) (57)</c:v>
                </c:pt>
                <c:pt idx="3">
                  <c:v>Scunthorpe General Hospital (99)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Diana, Princess Of Wales Hospital (191)</c:v>
                </c:pt>
                <c:pt idx="2">
                  <c:v>Goole &amp; District Hospital (Acute) (57)</c:v>
                </c:pt>
                <c:pt idx="3">
                  <c:v>Scunthorpe General Hospital (99)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Diana, Princess Of Wales Hospital (191)</c:v>
                </c:pt>
                <c:pt idx="2">
                  <c:v>Goole &amp; District Hospital (Acute) (57)</c:v>
                </c:pt>
                <c:pt idx="3">
                  <c:v>Scunthorpe General Hospital (99)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Diana, Princess Of Wales Hospital (191)</c:v>
                </c:pt>
                <c:pt idx="2">
                  <c:v>Goole &amp; District Hospital (Acute) (57)</c:v>
                </c:pt>
                <c:pt idx="3">
                  <c:v>Scunthorpe General Hospital (99)</c:v>
                </c:pt>
              </c:strCache>
            </c:strRef>
          </c:cat>
          <c:val>
            <c:numRef>
              <c:f>Sheet1!$G$2:$G$5</c:f>
              <c:numCache>
                <c:formatCode>0.0;;</c:formatCode>
                <c:ptCount val="4"/>
                <c:pt idx="0">
                  <c:v>9.0253873760503751</c:v>
                </c:pt>
                <c:pt idx="1">
                  <c:v>8.9433334328504497</c:v>
                </c:pt>
                <c:pt idx="2">
                  <c:v>9.2122590055022417</c:v>
                </c:pt>
                <c:pt idx="3">
                  <c:v>8.9088224030564902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Diana, Princess Of Wales Hospital (191)</c:v>
                </c:pt>
                <c:pt idx="2">
                  <c:v>Goole &amp; District Hospital (Acute) (57)</c:v>
                </c:pt>
                <c:pt idx="3">
                  <c:v>Scunthorpe General Hospital (99)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Diana, Princess Of Wales Hospital (191)</c:v>
                </c:pt>
                <c:pt idx="2">
                  <c:v>Goole &amp; District Hospital (Acute) (57)</c:v>
                </c:pt>
                <c:pt idx="3">
                  <c:v>Scunthorpe General Hospital (99)</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(347)</c:v>
                </c:pt>
                <c:pt idx="1">
                  <c:v>Diana, Princess Of Wales Hospital (191)</c:v>
                </c:pt>
                <c:pt idx="2">
                  <c:v>Goole &amp; District Hospital (Acute) (57)</c:v>
                </c:pt>
                <c:pt idx="3">
                  <c:v>Scunthorpe General Hospital (99)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0.97461262394962489</c:v>
                </c:pt>
                <c:pt idx="1">
                  <c:v>1.0566665671495503</c:v>
                </c:pt>
                <c:pt idx="2">
                  <c:v>0.78774099449775825</c:v>
                </c:pt>
                <c:pt idx="3">
                  <c:v>1.0911775969435098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Diana, Princess Of Wales Hospital (172)</c:v>
                </c:pt>
                <c:pt idx="2">
                  <c:v>Goole &amp; District Hospital (Acute) (34)</c:v>
                </c:pt>
                <c:pt idx="3">
                  <c:v>Scunthorpe General Hospital (83)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Diana, Princess Of Wales Hospital (172)</c:v>
                </c:pt>
                <c:pt idx="2">
                  <c:v>Goole &amp; District Hospital (Acute) (34)</c:v>
                </c:pt>
                <c:pt idx="3">
                  <c:v>Scunthorpe General Hospital (83)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Diana, Princess Of Wales Hospital (172)</c:v>
                </c:pt>
                <c:pt idx="2">
                  <c:v>Goole &amp; District Hospital (Acute) (34)</c:v>
                </c:pt>
                <c:pt idx="3">
                  <c:v>Scunthorpe General Hospital (83)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Diana, Princess Of Wales Hospital (172)</c:v>
                </c:pt>
                <c:pt idx="2">
                  <c:v>Goole &amp; District Hospital (Acute) (34)</c:v>
                </c:pt>
                <c:pt idx="3">
                  <c:v>Scunthorpe General Hospital (83)</c:v>
                </c:pt>
              </c:strCache>
            </c:strRef>
          </c:cat>
          <c:val>
            <c:numRef>
              <c:f>Sheet1!$G$2:$G$5</c:f>
              <c:numCache>
                <c:formatCode>0.0;;</c:formatCode>
                <c:ptCount val="4"/>
                <c:pt idx="0">
                  <c:v>6.2790147886463332</c:v>
                </c:pt>
                <c:pt idx="1">
                  <c:v>6.3431854755619277</c:v>
                </c:pt>
                <c:pt idx="2">
                  <c:v>0</c:v>
                </c:pt>
                <c:pt idx="3">
                  <c:v>5.6623062576297851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Diana, Princess Of Wales Hospital (172)</c:v>
                </c:pt>
                <c:pt idx="2">
                  <c:v>Goole &amp; District Hospital (Acute) (34)</c:v>
                </c:pt>
                <c:pt idx="3">
                  <c:v>Scunthorpe General Hospital (83)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Diana, Princess Of Wales Hospital (172)</c:v>
                </c:pt>
                <c:pt idx="2">
                  <c:v>Goole &amp; District Hospital (Acute) (34)</c:v>
                </c:pt>
                <c:pt idx="3">
                  <c:v>Scunthorpe General Hospital (83)</c:v>
                </c:pt>
              </c:strCache>
            </c:strRef>
          </c:cat>
          <c:val>
            <c:numRef>
              <c:f>Sheet1!$I$2:$I$5</c:f>
              <c:numCache>
                <c:formatCode>0.0;;</c:formatCode>
                <c:ptCount val="4"/>
                <c:pt idx="0">
                  <c:v>0</c:v>
                </c:pt>
                <c:pt idx="1">
                  <c:v>0</c:v>
                </c:pt>
                <c:pt idx="2">
                  <c:v>8.3137862429710445</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(289)</c:v>
                </c:pt>
                <c:pt idx="1">
                  <c:v>Diana, Princess Of Wales Hospital (172)</c:v>
                </c:pt>
                <c:pt idx="2">
                  <c:v>Goole &amp; District Hospital (Acute) (34)</c:v>
                </c:pt>
                <c:pt idx="3">
                  <c:v>Scunthorpe General Hospital (83)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3.7209852113536668</c:v>
                </c:pt>
                <c:pt idx="1">
                  <c:v>3.6568145244380723</c:v>
                </c:pt>
                <c:pt idx="2">
                  <c:v>1.6862137570289555</c:v>
                </c:pt>
                <c:pt idx="3">
                  <c:v>4.3376937423702149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(365)</c:v>
                </c:pt>
                <c:pt idx="1">
                  <c:v>Diana, Princess Of Wales Hospital (197)</c:v>
                </c:pt>
                <c:pt idx="2">
                  <c:v>Goole &amp; District Hospital (Acute) (55)</c:v>
                </c:pt>
                <c:pt idx="3">
                  <c:v>Scunthorpe General Hospital (113)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(365)</c:v>
                </c:pt>
                <c:pt idx="1">
                  <c:v>Diana, Princess Of Wales Hospital (197)</c:v>
                </c:pt>
                <c:pt idx="2">
                  <c:v>Goole &amp; District Hospital (Acute) (55)</c:v>
                </c:pt>
                <c:pt idx="3">
                  <c:v>Scunthorpe General Hospital (113)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(365)</c:v>
                </c:pt>
                <c:pt idx="1">
                  <c:v>Diana, Princess Of Wales Hospital (197)</c:v>
                </c:pt>
                <c:pt idx="2">
                  <c:v>Goole &amp; District Hospital (Acute) (55)</c:v>
                </c:pt>
                <c:pt idx="3">
                  <c:v>Scunthorpe General Hospital (113)</c:v>
                </c:pt>
              </c:strCache>
            </c:strRef>
          </c:cat>
          <c:val>
            <c:numRef>
              <c:f>Sheet1!$F$2:$F$5</c:f>
              <c:numCache>
                <c:formatCode>0.0;;</c:formatCode>
                <c:ptCount val="4"/>
                <c:pt idx="0">
                  <c:v>0</c:v>
                </c:pt>
                <c:pt idx="1">
                  <c:v>3.8240284884471349</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(365)</c:v>
                </c:pt>
                <c:pt idx="1">
                  <c:v>Diana, Princess Of Wales Hospital (197)</c:v>
                </c:pt>
                <c:pt idx="2">
                  <c:v>Goole &amp; District Hospital (Acute) (55)</c:v>
                </c:pt>
                <c:pt idx="3">
                  <c:v>Scunthorpe General Hospital (113)</c:v>
                </c:pt>
              </c:strCache>
            </c:strRef>
          </c:cat>
          <c:val>
            <c:numRef>
              <c:f>Sheet1!$G$2:$G$5</c:f>
              <c:numCache>
                <c:formatCode>0.0;;</c:formatCode>
                <c:ptCount val="4"/>
                <c:pt idx="0">
                  <c:v>3.9336654900041341</c:v>
                </c:pt>
                <c:pt idx="1">
                  <c:v>0</c:v>
                </c:pt>
                <c:pt idx="2">
                  <c:v>4.4867451065684421</c:v>
                </c:pt>
                <c:pt idx="3">
                  <c:v>3.7179275271896719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(365)</c:v>
                </c:pt>
                <c:pt idx="1">
                  <c:v>Diana, Princess Of Wales Hospital (197)</c:v>
                </c:pt>
                <c:pt idx="2">
                  <c:v>Goole &amp; District Hospital (Acute) (55)</c:v>
                </c:pt>
                <c:pt idx="3">
                  <c:v>Scunthorpe General Hospital (113)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(365)</c:v>
                </c:pt>
                <c:pt idx="1">
                  <c:v>Diana, Princess Of Wales Hospital (197)</c:v>
                </c:pt>
                <c:pt idx="2">
                  <c:v>Goole &amp; District Hospital (Acute) (55)</c:v>
                </c:pt>
                <c:pt idx="3">
                  <c:v>Scunthorpe General Hospital (113)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(365)</c:v>
                </c:pt>
                <c:pt idx="1">
                  <c:v>Diana, Princess Of Wales Hospital (197)</c:v>
                </c:pt>
                <c:pt idx="2">
                  <c:v>Goole &amp; District Hospital (Acute) (55)</c:v>
                </c:pt>
                <c:pt idx="3">
                  <c:v>Scunthorpe General Hospital (113)</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6.0663345099958654</c:v>
                </c:pt>
                <c:pt idx="1">
                  <c:v>6.1759715115528646</c:v>
                </c:pt>
                <c:pt idx="2">
                  <c:v>5.5132548934315579</c:v>
                </c:pt>
                <c:pt idx="3">
                  <c:v>6.2820724728103281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Diana, Princess Of Wales Hospital (230)</c:v>
                </c:pt>
                <c:pt idx="2">
                  <c:v>Goole &amp; District Hospital (Acute) (55)</c:v>
                </c:pt>
                <c:pt idx="3">
                  <c:v>Scunthorpe General Hospital (129)</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Diana, Princess Of Wales Hospital (230)</c:v>
                </c:pt>
                <c:pt idx="2">
                  <c:v>Goole &amp; District Hospital (Acute) (55)</c:v>
                </c:pt>
                <c:pt idx="3">
                  <c:v>Scunthorpe General Hospital (129)</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Diana, Princess Of Wales Hospital (230)</c:v>
                </c:pt>
                <c:pt idx="2">
                  <c:v>Goole &amp; District Hospital (Acute) (55)</c:v>
                </c:pt>
                <c:pt idx="3">
                  <c:v>Scunthorpe General Hospital (129)</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Diana, Princess Of Wales Hospital (230)</c:v>
                </c:pt>
                <c:pt idx="2">
                  <c:v>Goole &amp; District Hospital (Acute) (55)</c:v>
                </c:pt>
                <c:pt idx="3">
                  <c:v>Scunthorpe General Hospital (129)</c:v>
                </c:pt>
              </c:strCache>
            </c:strRef>
          </c:cat>
          <c:val>
            <c:numRef>
              <c:f>Sheet1!$G$2:$G$5</c:f>
              <c:numCache>
                <c:formatCode>0.0;;</c:formatCode>
                <c:ptCount val="4"/>
                <c:pt idx="0">
                  <c:v>6.8146516812154809</c:v>
                </c:pt>
                <c:pt idx="1">
                  <c:v>7.0348534034326109</c:v>
                </c:pt>
                <c:pt idx="2">
                  <c:v>0</c:v>
                </c:pt>
                <c:pt idx="3">
                  <c:v>6.1723450121005854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Diana, Princess Of Wales Hospital (230)</c:v>
                </c:pt>
                <c:pt idx="2">
                  <c:v>Goole &amp; District Hospital (Acute) (55)</c:v>
                </c:pt>
                <c:pt idx="3">
                  <c:v>Scunthorpe General Hospital (129)</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Diana, Princess Of Wales Hospital (230)</c:v>
                </c:pt>
                <c:pt idx="2">
                  <c:v>Goole &amp; District Hospital (Acute) (55)</c:v>
                </c:pt>
                <c:pt idx="3">
                  <c:v>Scunthorpe General Hospital (129)</c:v>
                </c:pt>
              </c:strCache>
            </c:strRef>
          </c:cat>
          <c:val>
            <c:numRef>
              <c:f>Sheet1!$I$2:$I$5</c:f>
              <c:numCache>
                <c:formatCode>0.0;;</c:formatCode>
                <c:ptCount val="4"/>
                <c:pt idx="0">
                  <c:v>0</c:v>
                </c:pt>
                <c:pt idx="1">
                  <c:v>0</c:v>
                </c:pt>
                <c:pt idx="2">
                  <c:v>8.3242920424557028</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(414)</c:v>
                </c:pt>
                <c:pt idx="1">
                  <c:v>Diana, Princess Of Wales Hospital (230)</c:v>
                </c:pt>
                <c:pt idx="2">
                  <c:v>Goole &amp; District Hospital (Acute) (55)</c:v>
                </c:pt>
                <c:pt idx="3">
                  <c:v>Scunthorpe General Hospital (129)</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3.1853483187845191</c:v>
                </c:pt>
                <c:pt idx="1">
                  <c:v>2.9651465965673891</c:v>
                </c:pt>
                <c:pt idx="2">
                  <c:v>1.6757079575442972</c:v>
                </c:pt>
                <c:pt idx="3">
                  <c:v>3.8276549878994146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Diana, Princess Of Wales Hospital (242)</c:v>
                </c:pt>
                <c:pt idx="2">
                  <c:v>Goole &amp; District Hospital (Acute) (57)</c:v>
                </c:pt>
                <c:pt idx="3">
                  <c:v>Scunthorpe General Hospital (131)</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Diana, Princess Of Wales Hospital (242)</c:v>
                </c:pt>
                <c:pt idx="2">
                  <c:v>Goole &amp; District Hospital (Acute) (57)</c:v>
                </c:pt>
                <c:pt idx="3">
                  <c:v>Scunthorpe General Hospital (131)</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Diana, Princess Of Wales Hospital (242)</c:v>
                </c:pt>
                <c:pt idx="2">
                  <c:v>Goole &amp; District Hospital (Acute) (57)</c:v>
                </c:pt>
                <c:pt idx="3">
                  <c:v>Scunthorpe General Hospital (131)</c:v>
                </c:pt>
              </c:strCache>
            </c:strRef>
          </c:cat>
          <c:val>
            <c:numRef>
              <c:f>Sheet1!$F$2:$F$5</c:f>
              <c:numCache>
                <c:formatCode>0.0;;</c:formatCode>
                <c:ptCount val="4"/>
                <c:pt idx="0">
                  <c:v>0</c:v>
                </c:pt>
                <c:pt idx="1">
                  <c:v>7.0339572163937554</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Diana, Princess Of Wales Hospital (242)</c:v>
                </c:pt>
                <c:pt idx="2">
                  <c:v>Goole &amp; District Hospital (Acute) (57)</c:v>
                </c:pt>
                <c:pt idx="3">
                  <c:v>Scunthorpe General Hospital (131)</c:v>
                </c:pt>
              </c:strCache>
            </c:strRef>
          </c:cat>
          <c:val>
            <c:numRef>
              <c:f>Sheet1!$G$2:$G$5</c:f>
              <c:numCache>
                <c:formatCode>0.0;;</c:formatCode>
                <c:ptCount val="4"/>
                <c:pt idx="0">
                  <c:v>7.233936100032782</c:v>
                </c:pt>
                <c:pt idx="1">
                  <c:v>0</c:v>
                </c:pt>
                <c:pt idx="2">
                  <c:v>8.2826070380273347</c:v>
                </c:pt>
                <c:pt idx="3">
                  <c:v>6.9906555938321597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Diana, Princess Of Wales Hospital (242)</c:v>
                </c:pt>
                <c:pt idx="2">
                  <c:v>Goole &amp; District Hospital (Acute) (57)</c:v>
                </c:pt>
                <c:pt idx="3">
                  <c:v>Scunthorpe General Hospital (131)</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Diana, Princess Of Wales Hospital (242)</c:v>
                </c:pt>
                <c:pt idx="2">
                  <c:v>Goole &amp; District Hospital (Acute) (57)</c:v>
                </c:pt>
                <c:pt idx="3">
                  <c:v>Scunthorpe General Hospital (131)</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(430)</c:v>
                </c:pt>
                <c:pt idx="1">
                  <c:v>Diana, Princess Of Wales Hospital (242)</c:v>
                </c:pt>
                <c:pt idx="2">
                  <c:v>Goole &amp; District Hospital (Acute) (57)</c:v>
                </c:pt>
                <c:pt idx="3">
                  <c:v>Scunthorpe General Hospital (131)</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2.766063899967218</c:v>
                </c:pt>
                <c:pt idx="1">
                  <c:v>2.9660427836062446</c:v>
                </c:pt>
                <c:pt idx="2">
                  <c:v>1.7173929619726653</c:v>
                </c:pt>
                <c:pt idx="3">
                  <c:v>3.0093444061678403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(257)</c:v>
                </c:pt>
                <c:pt idx="1">
                  <c:v>Diana, Princess Of Wales Hospital (137)</c:v>
                </c:pt>
                <c:pt idx="2">
                  <c:v>Goole &amp; District Hospital (Acute) (42)</c:v>
                </c:pt>
                <c:pt idx="3">
                  <c:v>Scunthorpe General Hospital (78)</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(257)</c:v>
                </c:pt>
                <c:pt idx="1">
                  <c:v>Diana, Princess Of Wales Hospital (137)</c:v>
                </c:pt>
                <c:pt idx="2">
                  <c:v>Goole &amp; District Hospital (Acute) (42)</c:v>
                </c:pt>
                <c:pt idx="3">
                  <c:v>Scunthorpe General Hospital (78)</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(257)</c:v>
                </c:pt>
                <c:pt idx="1">
                  <c:v>Diana, Princess Of Wales Hospital (137)</c:v>
                </c:pt>
                <c:pt idx="2">
                  <c:v>Goole &amp; District Hospital (Acute) (42)</c:v>
                </c:pt>
                <c:pt idx="3">
                  <c:v>Scunthorpe General Hospital (78)</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(257)</c:v>
                </c:pt>
                <c:pt idx="1">
                  <c:v>Diana, Princess Of Wales Hospital (137)</c:v>
                </c:pt>
                <c:pt idx="2">
                  <c:v>Goole &amp; District Hospital (Acute) (42)</c:v>
                </c:pt>
                <c:pt idx="3">
                  <c:v>Scunthorpe General Hospital (78)</c:v>
                </c:pt>
              </c:strCache>
            </c:strRef>
          </c:cat>
          <c:val>
            <c:numRef>
              <c:f>Sheet1!$G$2:$G$5</c:f>
              <c:numCache>
                <c:formatCode>0.0;;</c:formatCode>
                <c:ptCount val="4"/>
                <c:pt idx="0">
                  <c:v>8.1312612890577292</c:v>
                </c:pt>
                <c:pt idx="1">
                  <c:v>8.2250611342676105</c:v>
                </c:pt>
                <c:pt idx="2">
                  <c:v>0</c:v>
                </c:pt>
                <c:pt idx="3">
                  <c:v>8.0611215715871083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(257)</c:v>
                </c:pt>
                <c:pt idx="1">
                  <c:v>Diana, Princess Of Wales Hospital (137)</c:v>
                </c:pt>
                <c:pt idx="2">
                  <c:v>Goole &amp; District Hospital (Acute) (42)</c:v>
                </c:pt>
                <c:pt idx="3">
                  <c:v>Scunthorpe General Hospital (78)</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(257)</c:v>
                </c:pt>
                <c:pt idx="1">
                  <c:v>Diana, Princess Of Wales Hospital (137)</c:v>
                </c:pt>
                <c:pt idx="2">
                  <c:v>Goole &amp; District Hospital (Acute) (42)</c:v>
                </c:pt>
                <c:pt idx="3">
                  <c:v>Scunthorpe General Hospital (78)</c:v>
                </c:pt>
              </c:strCache>
            </c:strRef>
          </c:cat>
          <c:val>
            <c:numRef>
              <c:f>Sheet1!$I$2:$I$5</c:f>
              <c:numCache>
                <c:formatCode>0.0;;</c:formatCode>
                <c:ptCount val="4"/>
                <c:pt idx="0">
                  <c:v>0</c:v>
                </c:pt>
                <c:pt idx="1">
                  <c:v>0</c:v>
                </c:pt>
                <c:pt idx="2">
                  <c:v>9.1575481690316352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(257)</c:v>
                </c:pt>
                <c:pt idx="1">
                  <c:v>Diana, Princess Of Wales Hospital (137)</c:v>
                </c:pt>
                <c:pt idx="2">
                  <c:v>Goole &amp; District Hospital (Acute) (42)</c:v>
                </c:pt>
                <c:pt idx="3">
                  <c:v>Scunthorpe General Hospital (78)</c:v>
                </c:pt>
              </c:strCache>
            </c:strRef>
          </c:cat>
          <c:val>
            <c:numRef>
              <c:f>Sheet1!$J$2:$J$5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1.8687387109422708</c:v>
                </c:pt>
                <c:pt idx="1">
                  <c:v>1.7749388657323895</c:v>
                </c:pt>
                <c:pt idx="2">
                  <c:v>0.84245183096836485</c:v>
                </c:pt>
                <c:pt idx="3">
                  <c:v>1.9388784284128917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Diana, Princess Of Wales Hospital (145)</c:v>
                </c:pt>
                <c:pt idx="2">
                  <c:v>Goole &amp; District Hospital (Acute) (47)</c:v>
                </c:pt>
                <c:pt idx="3">
                  <c:v>Scunthorpe General Hospital (90)</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Diana, Princess Of Wales Hospital (145)</c:v>
                </c:pt>
                <c:pt idx="2">
                  <c:v>Goole &amp; District Hospital (Acute) (47)</c:v>
                </c:pt>
                <c:pt idx="3">
                  <c:v>Scunthorpe General Hospital (90)</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Diana, Princess Of Wales Hospital (145)</c:v>
                </c:pt>
                <c:pt idx="2">
                  <c:v>Goole &amp; District Hospital (Acute) (47)</c:v>
                </c:pt>
                <c:pt idx="3">
                  <c:v>Scunthorpe General Hospital (90)</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Diana, Princess Of Wales Hospital (145)</c:v>
                </c:pt>
                <c:pt idx="2">
                  <c:v>Goole &amp; District Hospital (Acute) (47)</c:v>
                </c:pt>
                <c:pt idx="3">
                  <c:v>Scunthorpe General Hospital (90)</c:v>
                </c:pt>
              </c:strCache>
            </c:strRef>
          </c:cat>
          <c:val>
            <c:numRef>
              <c:f>Sheet1!$G$2:$G$5</c:f>
              <c:numCache>
                <c:formatCode>0.0;;</c:formatCode>
                <c:ptCount val="4"/>
                <c:pt idx="0">
                  <c:v>6.5666956544243922</c:v>
                </c:pt>
                <c:pt idx="1">
                  <c:v>6.243346789812664</c:v>
                </c:pt>
                <c:pt idx="2">
                  <c:v>0</c:v>
                </c:pt>
                <c:pt idx="3">
                  <c:v>5.8348170889980047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Diana, Princess Of Wales Hospital (145)</c:v>
                </c:pt>
                <c:pt idx="2">
                  <c:v>Goole &amp; District Hospital (Acute) (47)</c:v>
                </c:pt>
                <c:pt idx="3">
                  <c:v>Scunthorpe General Hospital (90)</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Diana, Princess Of Wales Hospital (145)</c:v>
                </c:pt>
                <c:pt idx="2">
                  <c:v>Goole &amp; District Hospital (Acute) (47)</c:v>
                </c:pt>
                <c:pt idx="3">
                  <c:v>Scunthorpe General Hospital (90)</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(282)</c:v>
                </c:pt>
                <c:pt idx="1">
                  <c:v>Diana, Princess Of Wales Hospital (145)</c:v>
                </c:pt>
                <c:pt idx="2">
                  <c:v>Goole &amp; District Hospital (Acute) (47)</c:v>
                </c:pt>
                <c:pt idx="3">
                  <c:v>Scunthorpe General Hospital (90)</c:v>
                </c:pt>
              </c:strCache>
            </c:strRef>
          </c:cat>
          <c:val>
            <c:numRef>
              <c:f>Sheet1!$J$2:$J$5</c:f>
              <c:numCache>
                <c:formatCode>0.0;;</c:formatCode>
                <c:ptCount val="4"/>
                <c:pt idx="0">
                  <c:v>0</c:v>
                </c:pt>
                <c:pt idx="1">
                  <c:v>0</c:v>
                </c:pt>
                <c:pt idx="2">
                  <c:v>8.7096595216537072</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3.4333043455756078</c:v>
                </c:pt>
                <c:pt idx="1">
                  <c:v>3.756653210187336</c:v>
                </c:pt>
                <c:pt idx="2">
                  <c:v>1.2903404783462928</c:v>
                </c:pt>
                <c:pt idx="3">
                  <c:v>4.1651829110019953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(262)</c:v>
                </c:pt>
                <c:pt idx="2">
                  <c:v>Goole &amp; District Hospital (Acute) (60)</c:v>
                </c:pt>
                <c:pt idx="3">
                  <c:v>Scunthorpe General Hospital (143)</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(262)</c:v>
                </c:pt>
                <c:pt idx="2">
                  <c:v>Goole &amp; District Hospital (Acute) (60)</c:v>
                </c:pt>
                <c:pt idx="3">
                  <c:v>Scunthorpe General Hospital (143)</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(262)</c:v>
                </c:pt>
                <c:pt idx="2">
                  <c:v>Goole &amp; District Hospital (Acute) (60)</c:v>
                </c:pt>
                <c:pt idx="3">
                  <c:v>Scunthorpe General Hospital (143)</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(262)</c:v>
                </c:pt>
                <c:pt idx="2">
                  <c:v>Goole &amp; District Hospital (Acute) (60)</c:v>
                </c:pt>
                <c:pt idx="3">
                  <c:v>Scunthorpe General Hospital (143)</c:v>
                </c:pt>
              </c:strCache>
            </c:strRef>
          </c:cat>
          <c:val>
            <c:numRef>
              <c:f>Sheet1!$G$2:$G$5</c:f>
              <c:numCache>
                <c:formatCode>0.0;;</c:formatCode>
                <c:ptCount val="4"/>
                <c:pt idx="0">
                  <c:v>9.068812637594176</c:v>
                </c:pt>
                <c:pt idx="1">
                  <c:v>9.0433607397446689</c:v>
                </c:pt>
                <c:pt idx="2">
                  <c:v>0</c:v>
                </c:pt>
                <c:pt idx="3">
                  <c:v>8.9100144229793923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(262)</c:v>
                </c:pt>
                <c:pt idx="2">
                  <c:v>Goole &amp; District Hospital (Acute) (60)</c:v>
                </c:pt>
                <c:pt idx="3">
                  <c:v>Scunthorpe General Hospital (143)</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(262)</c:v>
                </c:pt>
                <c:pt idx="2">
                  <c:v>Goole &amp; District Hospital (Acute) (60)</c:v>
                </c:pt>
                <c:pt idx="3">
                  <c:v>Scunthorpe General Hospital (143)</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(465)</c:v>
                </c:pt>
                <c:pt idx="1">
                  <c:v>Diana, Princess Of Wales Hospital (262)</c:v>
                </c:pt>
                <c:pt idx="2">
                  <c:v>Goole &amp; District Hospital (Acute) (60)</c:v>
                </c:pt>
                <c:pt idx="3">
                  <c:v>Scunthorpe General Hospital (143)</c:v>
                </c:pt>
              </c:strCache>
            </c:strRef>
          </c:cat>
          <c:val>
            <c:numRef>
              <c:f>Sheet1!$J$2:$J$5</c:f>
              <c:numCache>
                <c:formatCode>0.0;;</c:formatCode>
                <c:ptCount val="4"/>
                <c:pt idx="0">
                  <c:v>0</c:v>
                </c:pt>
                <c:pt idx="1">
                  <c:v>0</c:v>
                </c:pt>
                <c:pt idx="2">
                  <c:v>9.7999154315813257</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0.931187362405824</c:v>
                </c:pt>
                <c:pt idx="1">
                  <c:v>0.95663926025533108</c:v>
                </c:pt>
                <c:pt idx="2">
                  <c:v>0.20008456841867428</c:v>
                </c:pt>
                <c:pt idx="3">
                  <c:v>1.0899855770206077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Diana, Princess Of Wales Hospital (259)</c:v>
                </c:pt>
                <c:pt idx="2">
                  <c:v>Goole &amp; District Hospital (Acute) (59)</c:v>
                </c:pt>
                <c:pt idx="3">
                  <c:v>Scunthorpe General Hospital (141)</c:v>
                </c:pt>
              </c:strCache>
            </c:strRef>
          </c:cat>
          <c:val>
            <c:numRef>
              <c:f>Sheet1!$D$2:$D$5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Diana, Princess Of Wales Hospital (259)</c:v>
                </c:pt>
                <c:pt idx="2">
                  <c:v>Goole &amp; District Hospital (Acute) (59)</c:v>
                </c:pt>
                <c:pt idx="3">
                  <c:v>Scunthorpe General Hospital (141)</c:v>
                </c:pt>
              </c:strCache>
            </c:strRef>
          </c:cat>
          <c:val>
            <c:numRef>
              <c:f>Sheet1!$E$2:$E$5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Diana, Princess Of Wales Hospital (259)</c:v>
                </c:pt>
                <c:pt idx="2">
                  <c:v>Goole &amp; District Hospital (Acute) (59)</c:v>
                </c:pt>
                <c:pt idx="3">
                  <c:v>Scunthorpe General Hospital (141)</c:v>
                </c:pt>
              </c:strCache>
            </c:strRef>
          </c:cat>
          <c:val>
            <c:numRef>
              <c:f>Sheet1!$F$2:$F$5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Diana, Princess Of Wales Hospital (259)</c:v>
                </c:pt>
                <c:pt idx="2">
                  <c:v>Goole &amp; District Hospital (Acute) (59)</c:v>
                </c:pt>
                <c:pt idx="3">
                  <c:v>Scunthorpe General Hospital (141)</c:v>
                </c:pt>
              </c:strCache>
            </c:strRef>
          </c:cat>
          <c:val>
            <c:numRef>
              <c:f>Sheet1!$G$2:$G$5</c:f>
              <c:numCache>
                <c:formatCode>0.0;;</c:formatCode>
                <c:ptCount val="4"/>
                <c:pt idx="0">
                  <c:v>9.2330755973527445</c:v>
                </c:pt>
                <c:pt idx="1">
                  <c:v>9.1837218728380581</c:v>
                </c:pt>
                <c:pt idx="2">
                  <c:v>0</c:v>
                </c:pt>
                <c:pt idx="3">
                  <c:v>9.1844446826893122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Diana, Princess Of Wales Hospital (259)</c:v>
                </c:pt>
                <c:pt idx="2">
                  <c:v>Goole &amp; District Hospital (Acute) (59)</c:v>
                </c:pt>
                <c:pt idx="3">
                  <c:v>Scunthorpe General Hospital (141)</c:v>
                </c:pt>
              </c:strCache>
            </c:strRef>
          </c:cat>
          <c:val>
            <c:numRef>
              <c:f>Sheet1!$H$2:$H$5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Diana, Princess Of Wales Hospital (259)</c:v>
                </c:pt>
                <c:pt idx="2">
                  <c:v>Goole &amp; District Hospital (Acute) (59)</c:v>
                </c:pt>
                <c:pt idx="3">
                  <c:v>Scunthorpe General Hospital (141)</c:v>
                </c:pt>
              </c:strCache>
            </c:strRef>
          </c:cat>
          <c:val>
            <c:numRef>
              <c:f>Sheet1!$I$2:$I$5</c:f>
              <c:numCache>
                <c:formatCode>0.0;;</c:formatCode>
                <c:ptCount val="4"/>
                <c:pt idx="0">
                  <c:v>0</c:v>
                </c:pt>
                <c:pt idx="1">
                  <c:v>0</c:v>
                </c:pt>
                <c:pt idx="2">
                  <c:v>9.6666557033198757</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(459)</c:v>
                </c:pt>
                <c:pt idx="1">
                  <c:v>Diana, Princess Of Wales Hospital (259)</c:v>
                </c:pt>
                <c:pt idx="2">
                  <c:v>Goole &amp; District Hospital (Acute) (59)</c:v>
                </c:pt>
                <c:pt idx="3">
                  <c:v>Scunthorpe General Hospital (141)</c:v>
                </c:pt>
              </c:strCache>
            </c:strRef>
          </c:cat>
          <c:val>
            <c:numRef>
              <c:f>Sheet1!$J$2:$J$5</c:f>
              <c:numCache>
                <c:formatCode>0.0;;</c:formatCode>
                <c:ptCount val="4"/>
                <c:pt idx="0">
                  <c:v>0</c:v>
                </c:pt>
                <c:pt idx="1">
                  <c:v>0</c:v>
                </c:pt>
                <c:pt idx="2">
                  <c:v>0</c:v>
                </c:pt>
                <c:pt idx="3">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0.76692440264725548</c:v>
                </c:pt>
                <c:pt idx="1">
                  <c:v>0.81627812716194192</c:v>
                </c:pt>
                <c:pt idx="2">
                  <c:v>0.33334429668012433</c:v>
                </c:pt>
                <c:pt idx="3">
                  <c:v>0.81555531731068776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Diana, Princess Of Wales Hospital (263)</c:v>
                </c:pt>
                <c:pt idx="2">
                  <c:v>Goole &amp; District Hospital (Acute) (59)</c:v>
                </c:pt>
                <c:pt idx="3">
                  <c:v>Scunthorpe General Hospital (144)</c:v>
                </c:pt>
              </c:strCache>
            </c:strRef>
          </c:cat>
          <c:val>
            <c:numRef>
              <c:f>Sheet1!$D$2:$D$5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Diana, Princess Of Wales Hospital (263)</c:v>
                </c:pt>
                <c:pt idx="2">
                  <c:v>Goole &amp; District Hospital (Acute) (59)</c:v>
                </c:pt>
                <c:pt idx="3">
                  <c:v>Scunthorpe General Hospital (144)</c:v>
                </c:pt>
              </c:strCache>
            </c:strRef>
          </c:cat>
          <c:val>
            <c:numRef>
              <c:f>Sheet1!$E$2:$E$5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Diana, Princess Of Wales Hospital (263)</c:v>
                </c:pt>
                <c:pt idx="2">
                  <c:v>Goole &amp; District Hospital (Acute) (59)</c:v>
                </c:pt>
                <c:pt idx="3">
                  <c:v>Scunthorpe General Hospital (144)</c:v>
                </c:pt>
              </c:strCache>
            </c:strRef>
          </c:cat>
          <c:val>
            <c:numRef>
              <c:f>Sheet1!$F$2:$F$5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Diana, Princess Of Wales Hospital (263)</c:v>
                </c:pt>
                <c:pt idx="2">
                  <c:v>Goole &amp; District Hospital (Acute) (59)</c:v>
                </c:pt>
                <c:pt idx="3">
                  <c:v>Scunthorpe General Hospital (144)</c:v>
                </c:pt>
              </c:strCache>
            </c:strRef>
          </c:cat>
          <c:val>
            <c:numRef>
              <c:f>Sheet1!$G$2:$G$5</c:f>
              <c:numCache>
                <c:formatCode>0.0;;</c:formatCode>
                <c:ptCount val="4"/>
                <c:pt idx="0">
                  <c:v>8.2638661363480921</c:v>
                </c:pt>
                <c:pt idx="1">
                  <c:v>8.2244699778242349</c:v>
                </c:pt>
                <c:pt idx="2">
                  <c:v>0</c:v>
                </c:pt>
                <c:pt idx="3">
                  <c:v>7.9034915217310742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Diana, Princess Of Wales Hospital (263)</c:v>
                </c:pt>
                <c:pt idx="2">
                  <c:v>Goole &amp; District Hospital (Acute) (59)</c:v>
                </c:pt>
                <c:pt idx="3">
                  <c:v>Scunthorpe General Hospital (144)</c:v>
                </c:pt>
              </c:strCache>
            </c:strRef>
          </c:cat>
          <c:val>
            <c:numRef>
              <c:f>Sheet1!$H$2:$H$5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Diana, Princess Of Wales Hospital (263)</c:v>
                </c:pt>
                <c:pt idx="2">
                  <c:v>Goole &amp; District Hospital (Acute) (59)</c:v>
                </c:pt>
                <c:pt idx="3">
                  <c:v>Scunthorpe General Hospital (144)</c:v>
                </c:pt>
              </c:strCache>
            </c:strRef>
          </c:cat>
          <c:val>
            <c:numRef>
              <c:f>Sheet1!$I$2:$I$5</c:f>
              <c:numCache>
                <c:formatCode>0.0;;</c:formatCode>
                <c:ptCount val="4"/>
                <c:pt idx="0">
                  <c:v>0</c:v>
                </c:pt>
                <c:pt idx="1">
                  <c:v>0</c:v>
                </c:pt>
                <c:pt idx="2">
                  <c:v>0</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Your trust (466)</c:v>
                </c:pt>
                <c:pt idx="1">
                  <c:v>Diana, Princess Of Wales Hospital (263)</c:v>
                </c:pt>
                <c:pt idx="2">
                  <c:v>Goole &amp; District Hospital (Acute) (59)</c:v>
                </c:pt>
                <c:pt idx="3">
                  <c:v>Scunthorpe General Hospital (144)</c:v>
                </c:pt>
              </c:strCache>
            </c:strRef>
          </c:cat>
          <c:val>
            <c:numRef>
              <c:f>Sheet1!$J$2:$J$5</c:f>
              <c:numCache>
                <c:formatCode>0.0;;</c:formatCode>
                <c:ptCount val="4"/>
                <c:pt idx="0">
                  <c:v>0</c:v>
                </c:pt>
                <c:pt idx="1">
                  <c:v>0</c:v>
                </c:pt>
                <c:pt idx="2">
                  <c:v>9.420357990887533</c:v>
                </c:pt>
                <c:pt idx="3">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Sheet1!$C$2:$C$5</c:f>
              <c:numCache>
                <c:formatCode>0.0</c:formatCode>
                <c:ptCount val="4"/>
                <c:pt idx="0">
                  <c:v>1.7361338636519079</c:v>
                </c:pt>
                <c:pt idx="1">
                  <c:v>1.7755300221757651</c:v>
                </c:pt>
                <c:pt idx="2">
                  <c:v>0.57964200911246699</c:v>
                </c:pt>
                <c:pt idx="3">
                  <c:v>2.0965084782689258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0.75</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6.2822411258972899</c:v>
                </c:pt>
                <c:pt idx="1">
                  <c:v>6.7235349155996333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6.9551589004010541</c:v>
                </c:pt>
                <c:pt idx="1">
                  <c:v>7.4683567479341351</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6.3986452244765362</c:v>
                </c:pt>
                <c:pt idx="1">
                  <c:v>6.2082346043229863</c:v>
                </c:pt>
                <c:pt idx="2">
                  <c:v>6.3542730720948448</c:v>
                </c:pt>
                <c:pt idx="3">
                  <c:v>6.7050104713140808</c:v>
                </c:pt>
                <c:pt idx="4">
                  <c:v>6.700328115391204</c:v>
                </c:pt>
                <c:pt idx="5">
                  <c:v>6.565267936140911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6.5254604517914476</c:v>
                </c:pt>
                <c:pt idx="1">
                  <c:v>6.8462370672239006</c:v>
                </c:pt>
                <c:pt idx="2">
                  <c:v>7.0128695586859049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8.4468984837275194</c:v>
                </c:pt>
                <c:pt idx="1">
                  <c:v>8.247586318006416</c:v>
                </c:pt>
                <c:pt idx="2">
                  <c:v>8.4598782016965366</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8.3189409267419752</c:v>
                </c:pt>
                <c:pt idx="1">
                  <c:v>8.6241955722801187</c:v>
                </c:pt>
                <c:pt idx="2">
                  <c:v>8.2027887047645702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9.238818884023237</c:v>
                </c:pt>
                <c:pt idx="1">
                  <c:v>9.1577731608012254</c:v>
                </c:pt>
                <c:pt idx="2">
                  <c:v>9.4849751729107439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3.7518019936985381</c:v>
                </c:pt>
                <c:pt idx="1">
                  <c:v>3.8852639828974591</c:v>
                </c:pt>
                <c:pt idx="2">
                  <c:v>4.1133151955193599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9.0647223892698143</c:v>
                </c:pt>
                <c:pt idx="1">
                  <c:v>8.908611310637518</c:v>
                </c:pt>
                <c:pt idx="2">
                  <c:v>9.1094541899038912</c:v>
                </c:pt>
                <c:pt idx="3">
                  <c:v>8.9592431314276375</c:v>
                </c:pt>
                <c:pt idx="4">
                  <c:v>9.0253531645455514</c:v>
                </c:pt>
                <c:pt idx="5">
                  <c:v>9.3140123445433076</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7.8861777927288754</c:v>
                </c:pt>
                <c:pt idx="1">
                  <c:v>8.3966814103247014</c:v>
                </c:pt>
                <c:pt idx="2">
                  <c:v>8.1835267776284155</c:v>
                </c:pt>
                <c:pt idx="3">
                  <c:v>8.1226402830361035</c:v>
                </c:pt>
                <c:pt idx="4">
                  <c:v>8.1499187115701339</c:v>
                </c:pt>
                <c:pt idx="5">
                  <c:v>8.381370113992995</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7.4416034330157812</c:v>
                </c:pt>
                <c:pt idx="1">
                  <c:v>8.5669002282638242</c:v>
                </c:pt>
                <c:pt idx="2">
                  <c:v>7.6313530072201834</c:v>
                </c:pt>
                <c:pt idx="3">
                  <c:v>8.3414546112310184</c:v>
                </c:pt>
                <c:pt idx="4">
                  <c:v>8.3067554453933994</c:v>
                </c:pt>
                <c:pt idx="5">
                  <c:v>8.5403566386611107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8.4170019600102677</c:v>
                </c:pt>
                <c:pt idx="1">
                  <c:v>8.121848845457043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6.6613625478700627</c:v>
                </c:pt>
                <c:pt idx="1">
                  <c:v>6.4532155277316647</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9.5489048608598548</c:v>
                </c:pt>
                <c:pt idx="1">
                  <c:v>9.5599556046711367</c:v>
                </c:pt>
                <c:pt idx="2">
                  <c:v>9.6100337902604576</c:v>
                </c:pt>
                <c:pt idx="3">
                  <c:v>9.4338731642998539</c:v>
                </c:pt>
                <c:pt idx="4">
                  <c:v>9.5893666744450865</c:v>
                </c:pt>
                <c:pt idx="5">
                  <c:v>9.5103004700292519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8.1551502950977923</c:v>
                </c:pt>
                <c:pt idx="1">
                  <c:v>8.3087744211571</c:v>
                </c:pt>
                <c:pt idx="2">
                  <c:v>8.3414595562287026</c:v>
                </c:pt>
                <c:pt idx="3">
                  <c:v>8.2423806347058743</c:v>
                </c:pt>
                <c:pt idx="4">
                  <c:v>8.543001020548683</c:v>
                </c:pt>
                <c:pt idx="5">
                  <c:v>8.4551419224941391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8.7024563549172509</c:v>
                </c:pt>
                <c:pt idx="1">
                  <c:v>8.9718776459682772</c:v>
                </c:pt>
                <c:pt idx="2">
                  <c:v>8.9090719860614431</c:v>
                </c:pt>
                <c:pt idx="3">
                  <c:v>8.8451334209696721</c:v>
                </c:pt>
                <c:pt idx="4">
                  <c:v>8.9545586473331245</c:v>
                </c:pt>
                <c:pt idx="5">
                  <c:v>8.9194488909338876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8.1644882736167688</c:v>
                </c:pt>
                <c:pt idx="1">
                  <c:v>8.3403617900905687</c:v>
                </c:pt>
                <c:pt idx="2">
                  <c:v>8.1528268710836258</c:v>
                </c:pt>
                <c:pt idx="3">
                  <c:v>8.2427567554254537</c:v>
                </c:pt>
                <c:pt idx="4">
                  <c:v>8.5853492614087745</c:v>
                </c:pt>
                <c:pt idx="5">
                  <c:v>8.6259476312346504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8.7053843512915723</c:v>
                </c:pt>
                <c:pt idx="1">
                  <c:v>8.8669195907041942</c:v>
                </c:pt>
                <c:pt idx="2">
                  <c:v>8.8576608784212443</c:v>
                </c:pt>
                <c:pt idx="3">
                  <c:v>8.7163572127195188</c:v>
                </c:pt>
                <c:pt idx="4">
                  <c:v>8.5360862930712695</c:v>
                </c:pt>
                <c:pt idx="5">
                  <c:v>8.8368347992155272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8.7959358222717654</c:v>
                </c:pt>
                <c:pt idx="1">
                  <c:v>9.1584272596713898</c:v>
                </c:pt>
                <c:pt idx="2">
                  <c:v>9.0029258341877476</c:v>
                </c:pt>
                <c:pt idx="3">
                  <c:v>8.9586959383243361</c:v>
                </c:pt>
                <c:pt idx="4">
                  <c:v>9.0124576438734216</c:v>
                </c:pt>
                <c:pt idx="5">
                  <c:v>9.1717688287537964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8.4727861142821581</c:v>
                </c:pt>
                <c:pt idx="1">
                  <c:v>8.7019621512762431</c:v>
                </c:pt>
                <c:pt idx="2">
                  <c:v>8.6970830497635667</c:v>
                </c:pt>
                <c:pt idx="3">
                  <c:v>8.6653119696072558</c:v>
                </c:pt>
                <c:pt idx="4">
                  <c:v>8.8832115081126215</c:v>
                </c:pt>
                <c:pt idx="5">
                  <c:v>8.7764107964001354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7.2824645447475858</c:v>
                </c:pt>
                <c:pt idx="1">
                  <c:v>7.3650673115817256</c:v>
                </c:pt>
                <c:pt idx="2">
                  <c:v>7.144701283808784</c:v>
                </c:pt>
                <c:pt idx="3">
                  <c:v>7.3393740635344917</c:v>
                </c:pt>
                <c:pt idx="4">
                  <c:v>7.6161430554840024</c:v>
                </c:pt>
                <c:pt idx="5">
                  <c:v>7.6575709280970958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7.4100672352361991</c:v>
                </c:pt>
                <c:pt idx="1">
                  <c:v>7.7266903823241853</c:v>
                </c:pt>
                <c:pt idx="2">
                  <c:v>7.5193444948153321</c:v>
                </c:pt>
                <c:pt idx="3">
                  <c:v>7.6746402837449317</c:v>
                </c:pt>
                <c:pt idx="4">
                  <c:v>7.6481637593983924</c:v>
                </c:pt>
                <c:pt idx="5">
                  <c:v>7.5266167784629312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6.7634849276239422</c:v>
                </c:pt>
                <c:pt idx="1">
                  <c:v>7.1154565356406367</c:v>
                </c:pt>
                <c:pt idx="2">
                  <c:v>6.9740503795127804</c:v>
                </c:pt>
                <c:pt idx="3">
                  <c:v>7.0781767781421534</c:v>
                </c:pt>
                <c:pt idx="4">
                  <c:v>7.1612444565035451</c:v>
                </c:pt>
                <c:pt idx="5">
                  <c:v>7.1569050896602526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8.4568303182611668</c:v>
                </c:pt>
                <c:pt idx="1">
                  <c:v>8.6785504046291937</c:v>
                </c:pt>
                <c:pt idx="2">
                  <c:v>8.553635426735946</c:v>
                </c:pt>
                <c:pt idx="3">
                  <c:v>8.7397514425306468</c:v>
                </c:pt>
                <c:pt idx="4">
                  <c:v>8.7831450702183922</c:v>
                </c:pt>
                <c:pt idx="5">
                  <c:v>8.787075133588969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7.3746792527817799</c:v>
                </c:pt>
                <c:pt idx="1">
                  <c:v>7.7019586720227222</c:v>
                </c:pt>
                <c:pt idx="2">
                  <c:v>7.5952886943876479</c:v>
                </c:pt>
                <c:pt idx="3">
                  <c:v>7.6336506635580559</c:v>
                </c:pt>
                <c:pt idx="4">
                  <c:v>7.6365547150090034</c:v>
                </c:pt>
                <c:pt idx="5">
                  <c:v>7.9352180172087854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9.448025308427848</c:v>
                </c:pt>
                <c:pt idx="1">
                  <c:v>9.4736287519122016</c:v>
                </c:pt>
                <c:pt idx="2">
                  <c:v>9.4886106483868762</c:v>
                </c:pt>
                <c:pt idx="3">
                  <c:v>9.5710038254022116</c:v>
                </c:pt>
                <c:pt idx="4">
                  <c:v>9.5621560802308192</c:v>
                </c:pt>
                <c:pt idx="5">
                  <c:v>9.5529270078701671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8.3980261410451043</c:v>
                </c:pt>
                <c:pt idx="1">
                  <c:v>8.9287828626230095</c:v>
                </c:pt>
                <c:pt idx="2">
                  <c:v>8.7485426669580875</c:v>
                </c:pt>
                <c:pt idx="3">
                  <c:v>8.6001833099984601</c:v>
                </c:pt>
                <c:pt idx="4">
                  <c:v>8.7194921310725899</c:v>
                </c:pt>
                <c:pt idx="5">
                  <c:v>8.8077156528645482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7.9382513830196819</c:v>
                </c:pt>
                <c:pt idx="1">
                  <c:v>8.1905115907224388</c:v>
                </c:pt>
                <c:pt idx="2">
                  <c:v>8.1472996821053023</c:v>
                </c:pt>
                <c:pt idx="3">
                  <c:v>8.0536153587793819</c:v>
                </c:pt>
                <c:pt idx="4">
                  <c:v>8.0414574156423679</c:v>
                </c:pt>
                <c:pt idx="5">
                  <c:v>8.4478125193981715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0">
                  <c:v>6.8893396049208064</c:v>
                </c:pt>
                <c:pt idx="1">
                  <c:v>8.1577044677298485</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7.1648554499042909</c:v>
                </c:pt>
                <c:pt idx="1">
                  <c:v>8.2235521347545095</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6.6265601723042238</c:v>
                </c:pt>
                <c:pt idx="1">
                  <c:v>7.0677011095256397</c:v>
                </c:pt>
                <c:pt idx="2">
                  <c:v>6.710114367164465</c:v>
                </c:pt>
                <c:pt idx="3">
                  <c:v>6.4154387216225501</c:v>
                </c:pt>
                <c:pt idx="4">
                  <c:v>6.330342303155529</c:v>
                </c:pt>
                <c:pt idx="5">
                  <c:v>6.9143561901116222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8.3069164966589231</c:v>
                </c:pt>
                <c:pt idx="1">
                  <c:v>7.7434679658834842</c:v>
                </c:pt>
                <c:pt idx="2">
                  <c:v>8.3600651497635887</c:v>
                </c:pt>
                <c:pt idx="3">
                  <c:v>7.7586416286471636</c:v>
                </c:pt>
                <c:pt idx="4">
                  <c:v>8.4483954540857322</c:v>
                </c:pt>
                <c:pt idx="5">
                  <c:v>8.4935984926553338</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6.7299212393863206</c:v>
                </c:pt>
                <c:pt idx="1">
                  <c:v>6.8775956929552446</c:v>
                </c:pt>
                <c:pt idx="2">
                  <c:v>6.5374992046051768</c:v>
                </c:pt>
                <c:pt idx="3">
                  <c:v>6.4820793916779023</c:v>
                </c:pt>
                <c:pt idx="4">
                  <c:v>6.5823303219973308</c:v>
                </c:pt>
                <c:pt idx="5">
                  <c:v>6.7581361784757812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6.4708532963484346</c:v>
                </c:pt>
                <c:pt idx="1">
                  <c:v>8.0946654965060354</c:v>
                </c:pt>
                <c:pt idx="2">
                  <c:v>7.5686915985653451</c:v>
                </c:pt>
                <c:pt idx="3">
                  <c:v>7.3067319412270137</c:v>
                </c:pt>
                <c:pt idx="4">
                  <c:v>7.6328611928423484</c:v>
                </c:pt>
                <c:pt idx="5">
                  <c:v>7.7937072581799889</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8.8921834240195139</c:v>
                </c:pt>
                <c:pt idx="1">
                  <c:v>8.8742699825010281</c:v>
                </c:pt>
                <c:pt idx="2">
                  <c:v>8.7651030321622532</c:v>
                </c:pt>
                <c:pt idx="3">
                  <c:v>8.9068460944803576</c:v>
                </c:pt>
                <c:pt idx="4">
                  <c:v>9.0253873760503751</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4.0190486978749638</c:v>
                </c:pt>
                <c:pt idx="1">
                  <c:v>4.045303020037383</c:v>
                </c:pt>
                <c:pt idx="2">
                  <c:v>3.822762504724071</c:v>
                </c:pt>
                <c:pt idx="3">
                  <c:v>3.6664540132327779</c:v>
                </c:pt>
                <c:pt idx="4">
                  <c:v>4.0070769738428123</c:v>
                </c:pt>
                <c:pt idx="5">
                  <c:v>3.9336654900041341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5.9089796326935451</c:v>
                </c:pt>
                <c:pt idx="1">
                  <c:v>6.6306691144350252</c:v>
                </c:pt>
                <c:pt idx="2">
                  <c:v>6.4720216573335607</c:v>
                </c:pt>
                <c:pt idx="3">
                  <c:v>6.1209126675194589</c:v>
                </c:pt>
                <c:pt idx="4">
                  <c:v>6.4691481945675324</c:v>
                </c:pt>
                <c:pt idx="5">
                  <c:v>6.8146516812154809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7.0567163423210468</c:v>
                </c:pt>
                <c:pt idx="1">
                  <c:v>7.4245219248179044</c:v>
                </c:pt>
                <c:pt idx="2">
                  <c:v>7.1916728032288004</c:v>
                </c:pt>
                <c:pt idx="3">
                  <c:v>6.7804135462643504</c:v>
                </c:pt>
                <c:pt idx="4">
                  <c:v>7.1473925836537697</c:v>
                </c:pt>
                <c:pt idx="5">
                  <c:v>7.233936100032782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7.5419363765860812</c:v>
                </c:pt>
                <c:pt idx="1">
                  <c:v>7.8017242963880538</c:v>
                </c:pt>
                <c:pt idx="2">
                  <c:v>7.9255179257506931</c:v>
                </c:pt>
                <c:pt idx="3">
                  <c:v>7.2744350910756026</c:v>
                </c:pt>
                <c:pt idx="4">
                  <c:v>7.7318618617068786</c:v>
                </c:pt>
                <c:pt idx="5">
                  <c:v>8.1312612890577292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6.3857421688909239</c:v>
                </c:pt>
                <c:pt idx="1">
                  <c:v>6.5666956544243922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8.8993951269500027</c:v>
                </c:pt>
                <c:pt idx="1">
                  <c:v>9.0797558641866143</c:v>
                </c:pt>
                <c:pt idx="2">
                  <c:v>9.068812637594176</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8.9519330272130677</c:v>
                </c:pt>
                <c:pt idx="1">
                  <c:v>9.1936323173265322</c:v>
                </c:pt>
                <c:pt idx="2">
                  <c:v>9.066450316545609</c:v>
                </c:pt>
                <c:pt idx="3">
                  <c:v>9.0591036156511038</c:v>
                </c:pt>
                <c:pt idx="4">
                  <c:v>9.3122033522152652</c:v>
                </c:pt>
                <c:pt idx="5">
                  <c:v>9.2330755973527445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7.9499799227686534</c:v>
                </c:pt>
                <c:pt idx="1">
                  <c:v>8.2636569768340102</c:v>
                </c:pt>
                <c:pt idx="2">
                  <c:v>8.1394167862126849</c:v>
                </c:pt>
                <c:pt idx="3">
                  <c:v>8.0303185638247729</c:v>
                </c:pt>
                <c:pt idx="4">
                  <c:v>8.1648391787816692</c:v>
                </c:pt>
                <c:pt idx="5">
                  <c:v>8.2638661363480921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17582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RJL | Northern Lincolnshire And Goole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175823"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RJL | Northern Lincolnshire And Goole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RJL | Northern Lincolnshire And Goole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Northern Lincolnshire And Goole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515288490"/>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3942189646"/>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86%</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479</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69%</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40%</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31%</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3233291527"/>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140451214"/>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3695451776"/>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3933163359"/>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965329161"/>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623898905"/>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q39. Thinking about any medicine you were to take at home, were you given any of the following? Please cross x in all boxes that apply to you.</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q41. Did hospital staff tell you who to contact if you were worried about your condition or treatment after you left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1822257885"/>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2585354595"/>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q7_1. Were you ever prevented from sleeping at night by any of the following? Noise from other patients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368294465"/>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Northern Lincolnshire And Goole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Northern Lincolnshire And Goole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479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about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getting information about risks &amp; benefits of continuing treatment on virtual wards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Information while on virtual wards: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they were given enough information about care and treatment on virtual ward</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Cultural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Sleeping:</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prevented from sleeping at night due to noise from other patients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Information about medicine to take at home</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being given information about medicines they were to take at home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telling patients who to contact if worried about condition/treatment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lang="en-GB" sz="1250" b="0">
                <a:solidFill>
                  <a:prstClr val="black"/>
                </a:solidFill>
                <a:latin typeface="Arial"/>
              </a:rPr>
              <a:t>The wait to get a bed on a ward after arrival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Mixed messages: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Patients feeling they were told something different by one member of staff to another</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4133904068"/>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6695013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322762052"/>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6.9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224244486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05419960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287528411"/>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188897031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400471442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5144464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3729110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3501758658"/>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2187325562"/>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751266589"/>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876030279"/>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3873423788"/>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613033813"/>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58432802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42115937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2787383840"/>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144295414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402015342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4682105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815573300"/>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42822285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752263397"/>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2830941318"/>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926581971"/>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4109243242"/>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3835597544"/>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99978934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44474066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31492019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87823768"/>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8.7</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48684664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565545086"/>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2190294492"/>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1774299172"/>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199369909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75506674"/>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91235728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58439184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93762309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895509504"/>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2943185425"/>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3056053424"/>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2424298111"/>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37314260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299591161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3281840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3602101910"/>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28207316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555880530"/>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3879874251"/>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27427297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597751527"/>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27893649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460708065"/>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614606644"/>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158950942"/>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779257030"/>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14213253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65911107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2453298488"/>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11629685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3721773699"/>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954890143"/>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2942922931"/>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3829108772"/>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15701309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255557112"/>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262455810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418170394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5949742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37670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290992041"/>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Better than expected</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29089305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1054668573"/>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170664055"/>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2134472504"/>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51569816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5897063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73524740"/>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30212040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1474487984"/>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31495178"/>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356638388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172888422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3273186912"/>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1038893394"/>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1672625989"/>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100189712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331423632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92780540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48787012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3370150649"/>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163990369"/>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20072456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927142683"/>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398793764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2288443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898932980"/>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1130291476"/>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2144520909"/>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85714144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43820107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3361668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132532544"/>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34054275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538788849"/>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24444475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4183682009"/>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131131133"/>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6195742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469848478"/>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831448022"/>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8490052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0863930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38629044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40670314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557127055"/>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28335038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70298810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18666944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372326428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98659763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23726658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294606730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42304413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87908863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2031424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99059257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7571177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151026634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69418669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346039466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22524282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42592837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28480873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0251539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197164452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19726292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120437686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95026939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144017562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122211358"/>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1364694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21206891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1617030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91137176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426331670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310275962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5847998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3281265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43116342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125609270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8263477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94701162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173584717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72922234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7796096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430997677"/>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14090781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50494740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7032489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4213276414"/>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14122593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34743717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426014483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803885673"/>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159</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2799680051"/>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316599673"/>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6364466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377577094"/>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458</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9615299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57307803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469</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327976022"/>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159745283"/>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8685212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4054439177"/>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11771510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4232628238"/>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469</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84748654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13461884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469</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1238749913"/>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824974886"/>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408064949"/>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35631977"/>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02494368"/>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43710794"/>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324;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236998432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769970416"/>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00024585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130264682"/>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179;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08097081"/>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8621069"/>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1057354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96677818"/>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363452771"/>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440</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803654775"/>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2079628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9258992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695957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3922830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63932940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450</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1940326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4306339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59985288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68243722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472</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721610982"/>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0265747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25834495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8428950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445;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59835100"/>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0024452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833152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21069001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51896954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52141263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8283000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14252146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315060911"/>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512533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1622581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429;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48183370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1346481809"/>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552808349"/>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2904044280"/>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372816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022282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2802501185"/>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831710110"/>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171;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208</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80096349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446;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471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1467653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00382634"/>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3078076918"/>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59355783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348;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331;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1621414755"/>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470227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0715624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330;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0657256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535637294"/>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761497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9369566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88386442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266;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239;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258;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257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977474515"/>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41269314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1156824114"/>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282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0056896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66651729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421521720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9387804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0547450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192436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460;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5888160"/>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Q30. Before being admitted onto a virtual ward, did hospital staff give you information about the risks and benefits of continuing your treatment on a virtual ward?</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550664210"/>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Q8. How clean was the hospital room or ward that you were in?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Q31. Were you given enough information about the care and treatment you would receive while on a virtual ward?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16355</Words>
  <Application>Microsoft Office PowerPoint</Application>
  <PresentationFormat>Widescreen</PresentationFormat>
  <Paragraphs>2133</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Northern Lincolnshire And Goole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2026-09-02T17:42:17Z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